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0663" cy="35999738"/>
  <p:notesSz cx="6858000" cy="9144000"/>
  <p:defaultTextStyle>
    <a:defPPr>
      <a:defRPr lang="zh-CN"/>
    </a:defPPr>
    <a:lvl1pPr marL="0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79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958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937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916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896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875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854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833" algn="l" defTabSz="2591958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20" d="100"/>
          <a:sy n="20" d="100"/>
        </p:scale>
        <p:origin x="28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FD540-546B-457B-B8FE-5EA47D899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83" y="5891626"/>
            <a:ext cx="13500497" cy="125332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9C897BB-28CA-403B-9D51-51EC8EC85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083" y="18908198"/>
            <a:ext cx="13500497" cy="86916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26BB13-588F-4962-B73D-15AD47A4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F83F66-5537-4576-B2ED-AA917923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25B225-B90B-484A-AA9F-76E702B8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70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F29D5-6A1E-48FC-8480-269D3726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17125-7499-4569-AF91-9E2912660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B5893-7D4F-47D4-A99A-A2A807FF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2EE2FA-E024-4508-8566-7FF86041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C6C40E-6753-4E7D-A030-83EC01C3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EF427E-2EF2-4955-9525-9B0C3DA32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881724" y="1916653"/>
            <a:ext cx="3881393" cy="3050811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9F9EC0-EB0A-48E9-ADCB-5C77AA830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37545" y="1916653"/>
            <a:ext cx="11419171" cy="3050811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8C7535-56A8-42FD-ACDD-5E1E8E63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E936B-12A0-4B84-9DBB-8AE7C82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F4A3AC-38D6-4FA6-971B-D8043043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95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100C0-0AFB-4E50-8527-8A21E1C5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861BA1-EA10-4F00-AF7B-394470D8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05555C-B46E-4DCF-BF69-3DCC62BD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9E81A1-A300-4CDC-ABCF-DD3ED1DE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13891-6470-49B8-892C-9C913944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92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5A650-F3F9-43FD-B836-6E7035C7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70" y="8974940"/>
            <a:ext cx="15525572" cy="14974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1F738C-5791-4B66-A8B8-865738823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170" y="24091497"/>
            <a:ext cx="15525572" cy="78749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906CC4-5288-469D-B277-DD2EBDA1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B9B45-4EE0-4AAB-87A5-5DCD4DFA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9B4AAC-9A7F-41CE-BA27-FE28BDC4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4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9FDDB-ED08-48E1-A542-EF651994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E3354B-A632-4F3E-ACEA-9B5CC4D44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7545" y="9583264"/>
            <a:ext cx="7650282" cy="228415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57B141-5CE4-427B-BF24-90A51E0B4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2836" y="9583264"/>
            <a:ext cx="7650282" cy="228415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86F9BC-2972-41CE-A559-9D6899A1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1A170-9967-4B69-B567-F8471375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DCCFAA-1747-47B1-839F-53FD0494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19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6D66-74B7-4C86-97FB-F71CC034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" y="1916656"/>
            <a:ext cx="15525572" cy="69582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D5865-6576-4D95-BAA1-043608037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891" y="8824938"/>
            <a:ext cx="7615123" cy="4324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784988-E4AD-4691-93A4-DCF981917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891" y="13149904"/>
            <a:ext cx="7615123" cy="1934152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3E673C-B8B5-4496-AEDD-15F3C6208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12836" y="8824938"/>
            <a:ext cx="7652626" cy="4324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60CBF1-D484-4059-B290-17FED806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12836" y="13149904"/>
            <a:ext cx="7652626" cy="1934152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00121F-E98C-4274-9C0F-CE8DE41D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63B467-A15D-4EE8-8023-8CD4C44E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151A1-644F-49C7-8460-1AA527B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9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85D7C-B1E5-4721-8E9F-D0643530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EA37EA-979F-4C0A-98AA-0625408C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C44078-D9B4-4F78-ABE7-2394AA30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E9479E-0588-4F6A-86A9-23758456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85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0C7E1A-D464-420B-83B9-F3251AAD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203957-0B7C-4BD3-BC8D-B792B95B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C2CA17-7C58-48A7-A4F9-0AC7527B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0C80A-47F1-4015-9269-CA040725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1" y="2399982"/>
            <a:ext cx="5805682" cy="83999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A6786-28E6-4A20-9F20-6A676CB8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626" y="5183298"/>
            <a:ext cx="9112836" cy="255831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F5D20E-B0E1-4359-83E6-83FF52CD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91" y="10799922"/>
            <a:ext cx="5805682" cy="20008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DBFFA1-233C-48DD-B8B5-3675DE79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CB2D78-F8F1-48AC-8B14-57A192CF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77E46-4FC3-433A-9A8E-BA7E676E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18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5C3E7-F590-4EEB-9679-9FD62F7C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1" y="2399982"/>
            <a:ext cx="5805682" cy="83999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1925C6-3501-4347-B592-048FF722B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52626" y="5183298"/>
            <a:ext cx="9112836" cy="255831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388D0-7A4C-4DE6-91C0-4C40B962E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91" y="10799922"/>
            <a:ext cx="5805682" cy="20008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BB1579-F2A2-4E01-B7D3-6A9CB8A5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1922B2-AA28-4D1A-9416-0F515DB3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367706-3F6A-48D8-8AAB-909DC982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4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535916-D7FD-46A2-BA38-3D222601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6" y="1916656"/>
            <a:ext cx="15525572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DD7DB2-73AF-4FA4-A252-9CBA4DC6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546" y="9583264"/>
            <a:ext cx="15525572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C79F5-64B4-44FA-9CEF-7F97683C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7546" y="33366426"/>
            <a:ext cx="4050149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9764-88F5-475C-AE93-0D892F2401CD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CC2375-0B3A-4F59-AA10-F28258084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2720" y="33366426"/>
            <a:ext cx="607522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A07B3D-443E-4259-8838-421EAC866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12968" y="33366426"/>
            <a:ext cx="4050149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5A6C-B9CD-4421-82A0-D3186F03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3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50308" y="7370533"/>
            <a:ext cx="15700046" cy="1839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（制作壁报时，请删除本提示。）</a:t>
            </a:r>
            <a:endParaRPr lang="en-US" altLang="zh-CN" sz="6600" spc="-3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提示：</a:t>
            </a:r>
            <a:endParaRPr lang="en-US" altLang="zh-CN" sz="6600" spc="-3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zh-CN" altLang="en-US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请将壁报内容填入此区域。壁报尺寸为</a:t>
            </a:r>
            <a:r>
              <a:rPr lang="en-US" altLang="zh-CN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1m</a:t>
            </a:r>
            <a:r>
              <a:rPr lang="zh-CN" altLang="en-US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（宽）</a:t>
            </a:r>
            <a:r>
              <a:rPr lang="en-US" altLang="zh-CN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×2m</a:t>
            </a:r>
            <a:r>
              <a:rPr lang="zh-CN" altLang="en-US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（高），为保证展示效果，请提供高分辨率的图像（</a:t>
            </a:r>
            <a:r>
              <a:rPr lang="en-US" altLang="zh-CN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≥300dpi</a:t>
            </a:r>
            <a:r>
              <a:rPr lang="zh-CN" altLang="en-US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）。</a:t>
            </a:r>
            <a:endParaRPr lang="en-US" altLang="zh-CN" sz="6600" spc="-3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en-US" altLang="zh-CN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</a:t>
            </a:r>
          </a:p>
          <a:p>
            <a:pPr algn="just">
              <a:lnSpc>
                <a:spcPct val="130000"/>
              </a:lnSpc>
            </a:pPr>
            <a:endParaRPr lang="en-US" altLang="zh-CN" sz="6600" spc="-3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6600" i="1" spc="-300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Please delete t</a:t>
            </a:r>
            <a:r>
              <a:rPr lang="en-US" altLang="zh-CN" sz="6600" i="1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his text box while your poster preparation.</a:t>
            </a:r>
            <a:r>
              <a:rPr lang="en-US" altLang="zh-CN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.)</a:t>
            </a:r>
            <a:r>
              <a:rPr lang="zh-CN" altLang="en-US" sz="6600" spc="-3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</a:t>
            </a:r>
            <a:endParaRPr lang="en-US" altLang="zh-CN" sz="6600" spc="-3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6600" i="1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Note:</a:t>
            </a:r>
          </a:p>
          <a:p>
            <a:pPr algn="just">
              <a:lnSpc>
                <a:spcPct val="130000"/>
              </a:lnSpc>
            </a:pPr>
            <a:r>
              <a:rPr lang="en-US" altLang="zh-CN" sz="6600" i="1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   Please fill your data in this area. The poster size is 1m (W) × 2 m (H), and images with high resolution (≥ 300 dpi) would be better for exhibition. </a:t>
            </a:r>
          </a:p>
        </p:txBody>
      </p:sp>
    </p:spTree>
    <p:extLst>
      <p:ext uri="{BB962C8B-B14F-4D97-AF65-F5344CB8AC3E}">
        <p14:creationId xmlns:p14="http://schemas.microsoft.com/office/powerpoint/2010/main" val="226784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102</Words>
  <Application>Microsoft Office PowerPoint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Gulim</vt:lpstr>
      <vt:lpstr>等线</vt:lpstr>
      <vt:lpstr>等线 Light</vt:lpstr>
      <vt:lpstr>黑体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修凯</dc:creator>
  <cp:lastModifiedBy>xiaoyong wang</cp:lastModifiedBy>
  <cp:revision>74</cp:revision>
  <dcterms:created xsi:type="dcterms:W3CDTF">2018-07-26T11:31:01Z</dcterms:created>
  <dcterms:modified xsi:type="dcterms:W3CDTF">2023-07-21T09:13:22Z</dcterms:modified>
</cp:coreProperties>
</file>