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6" r:id="rId4"/>
  </p:sldMasterIdLst>
  <p:notesMasterIdLst>
    <p:notesMasterId r:id="rId12"/>
  </p:notesMasterIdLst>
  <p:handoutMasterIdLst>
    <p:handoutMasterId r:id="rId13"/>
  </p:handoutMasterIdLst>
  <p:sldIdLst>
    <p:sldId id="256" r:id="rId5"/>
    <p:sldId id="2499" r:id="rId6"/>
    <p:sldId id="2500" r:id="rId7"/>
    <p:sldId id="283" r:id="rId8"/>
    <p:sldId id="2498" r:id="rId9"/>
    <p:sldId id="340" r:id="rId10"/>
    <p:sldId id="282" r:id="rId11"/>
  </p:sldIdLst>
  <p:sldSz cx="13439775" cy="7559675"/>
  <p:notesSz cx="6858000" cy="9144000"/>
  <p:embeddedFontLst>
    <p:embeddedFont>
      <p:font typeface="Calibri" panose="020F0502020204030204" pitchFamily="34" charset="0"/>
      <p:regular r:id="rId14"/>
      <p:bold r:id="rId15"/>
      <p:italic r:id="rId16"/>
      <p:boldItalic r:id="rId17"/>
    </p:embeddedFont>
    <p:embeddedFont>
      <p:font typeface="Source Sans Pro" panose="020B0503030403020204" pitchFamily="34" charset="0"/>
      <p:regular r:id="rId18"/>
      <p:bold r:id="rId19"/>
      <p:italic r:id="rId20"/>
      <p:boldItalic r:id="rId21"/>
    </p:embeddedFont>
    <p:embeddedFont>
      <p:font typeface="Source Serif Pro" panose="02040603050405020204" pitchFamily="18" charset="0"/>
      <p:regular r:id="rId22"/>
      <p:bold r:id="rId23"/>
      <p:italic r:id="rId24"/>
      <p:boldItalic r:id="rId25"/>
    </p:embeddedFont>
  </p:embeddedFontLst>
  <p:defaultTextStyle>
    <a:defPPr>
      <a:defRPr lang="de-DE"/>
    </a:defPPr>
    <a:lvl1pPr marL="0" algn="l" defTabSz="1042873" rtl="0" eaLnBrk="1" latinLnBrk="0" hangingPunct="1">
      <a:defRPr sz="2053" kern="120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7" userDrawn="1">
          <p15:clr>
            <a:srgbClr val="A4A3A4"/>
          </p15:clr>
        </p15:guide>
        <p15:guide id="2" pos="473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ter fellbach" initials="rf" lastIdx="5" clrIdx="0">
    <p:extLst>
      <p:ext uri="{19B8F6BF-5375-455C-9EA6-DF929625EA0E}">
        <p15:presenceInfo xmlns:p15="http://schemas.microsoft.com/office/powerpoint/2012/main" userId="fd93c45e113b72ec" providerId="Windows Live"/>
      </p:ext>
    </p:extLst>
  </p:cmAuthor>
  <p:cmAuthor id="2" name="Christina Fellbusch" initials="CF" lastIdx="2" clrIdx="1">
    <p:extLst>
      <p:ext uri="{19B8F6BF-5375-455C-9EA6-DF929625EA0E}">
        <p15:presenceInfo xmlns:p15="http://schemas.microsoft.com/office/powerpoint/2012/main" userId="Christina Fellbusch" providerId="None"/>
      </p:ext>
    </p:extLst>
  </p:cmAuthor>
  <p:cmAuthor id="3" name="Sarosh" initials="S" lastIdx="2" clrIdx="2">
    <p:extLst>
      <p:ext uri="{19B8F6BF-5375-455C-9EA6-DF929625EA0E}">
        <p15:presenceInfo xmlns:p15="http://schemas.microsoft.com/office/powerpoint/2012/main" userId="Saro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D84"/>
    <a:srgbClr val="CFDCEA"/>
    <a:srgbClr val="003882"/>
    <a:srgbClr val="DE8703"/>
    <a:srgbClr val="E6E6E6"/>
    <a:srgbClr val="003366"/>
    <a:srgbClr val="003A82"/>
    <a:srgbClr val="194C8E"/>
    <a:srgbClr val="CCD7E6"/>
    <a:srgbClr val="CED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380B3-6149-4DA1-BB97-DB310191E2B4}" v="22" dt="2023-06-20T01:52:39.508"/>
  </p1510:revLst>
</p1510:revInfo>
</file>

<file path=ppt/tableStyles.xml><?xml version="1.0" encoding="utf-8"?>
<a:tblStyleLst xmlns:a="http://schemas.openxmlformats.org/drawingml/2006/main" def="{5C22544A-7EE6-4342-B048-85BDC9FD1C3A}">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88639" autoAdjust="0"/>
  </p:normalViewPr>
  <p:slideViewPr>
    <p:cSldViewPr snapToGrid="0">
      <p:cViewPr varScale="1">
        <p:scale>
          <a:sx n="43" d="100"/>
          <a:sy n="43" d="100"/>
        </p:scale>
        <p:origin x="891" y="41"/>
      </p:cViewPr>
      <p:guideLst>
        <p:guide orient="horz" pos="567"/>
        <p:guide pos="473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7" d="100"/>
          <a:sy n="87" d="100"/>
        </p:scale>
        <p:origin x="384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1.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rid Winkler" userId="S::winkler.sigrid@china.ahk.de::726384e8-c059-40ec-a81a-77c302a92652" providerId="AD" clId="Web-{24162423-842E-B48B-6624-16BE175DCF2A}"/>
    <pc:docChg chg="modSld">
      <pc:chgData name="Sigrid Winkler" userId="S::winkler.sigrid@china.ahk.de::726384e8-c059-40ec-a81a-77c302a92652" providerId="AD" clId="Web-{24162423-842E-B48B-6624-16BE175DCF2A}" dt="2023-06-15T05:56:33.653" v="9" actId="20577"/>
      <pc:docMkLst>
        <pc:docMk/>
      </pc:docMkLst>
      <pc:sldChg chg="modSp">
        <pc:chgData name="Sigrid Winkler" userId="S::winkler.sigrid@china.ahk.de::726384e8-c059-40ec-a81a-77c302a92652" providerId="AD" clId="Web-{24162423-842E-B48B-6624-16BE175DCF2A}" dt="2023-06-15T05:56:33.653" v="9" actId="20577"/>
        <pc:sldMkLst>
          <pc:docMk/>
          <pc:sldMk cId="1150981138" sldId="282"/>
        </pc:sldMkLst>
        <pc:spChg chg="mod">
          <ac:chgData name="Sigrid Winkler" userId="S::winkler.sigrid@china.ahk.de::726384e8-c059-40ec-a81a-77c302a92652" providerId="AD" clId="Web-{24162423-842E-B48B-6624-16BE175DCF2A}" dt="2023-06-15T05:56:33.653" v="9" actId="20577"/>
          <ac:spMkLst>
            <pc:docMk/>
            <pc:sldMk cId="1150981138" sldId="282"/>
            <ac:spMk id="14" creationId="{00000000-0000-0000-0000-000000000000}"/>
          </ac:spMkLst>
        </pc:spChg>
      </pc:sldChg>
      <pc:sldChg chg="modSp">
        <pc:chgData name="Sigrid Winkler" userId="S::winkler.sigrid@china.ahk.de::726384e8-c059-40ec-a81a-77c302a92652" providerId="AD" clId="Web-{24162423-842E-B48B-6624-16BE175DCF2A}" dt="2023-06-15T05:56:16.512" v="3" actId="20577"/>
        <pc:sldMkLst>
          <pc:docMk/>
          <pc:sldMk cId="3954179376" sldId="283"/>
        </pc:sldMkLst>
        <pc:spChg chg="mod">
          <ac:chgData name="Sigrid Winkler" userId="S::winkler.sigrid@china.ahk.de::726384e8-c059-40ec-a81a-77c302a92652" providerId="AD" clId="Web-{24162423-842E-B48B-6624-16BE175DCF2A}" dt="2023-06-15T05:56:16.512" v="3" actId="20577"/>
          <ac:spMkLst>
            <pc:docMk/>
            <pc:sldMk cId="3954179376" sldId="283"/>
            <ac:spMk id="3" creationId="{00000000-0000-0000-0000-000000000000}"/>
          </ac:spMkLst>
        </pc:spChg>
      </pc:sldChg>
    </pc:docChg>
  </pc:docChgLst>
  <pc:docChgLst>
    <pc:chgData name="Vivi Gao" userId="dfd7ad8e-977c-42ed-834e-3d0373a537ba" providerId="ADAL" clId="{CC6380B3-6149-4DA1-BB97-DB310191E2B4}"/>
    <pc:docChg chg="undo redo custSel addSld delSld modSld sldOrd modMainMaster">
      <pc:chgData name="Vivi Gao" userId="dfd7ad8e-977c-42ed-834e-3d0373a537ba" providerId="ADAL" clId="{CC6380B3-6149-4DA1-BB97-DB310191E2B4}" dt="2023-06-20T01:52:39.508" v="423"/>
      <pc:docMkLst>
        <pc:docMk/>
      </pc:docMkLst>
      <pc:sldChg chg="modSp add mod setBg">
        <pc:chgData name="Vivi Gao" userId="dfd7ad8e-977c-42ed-834e-3d0373a537ba" providerId="ADAL" clId="{CC6380B3-6149-4DA1-BB97-DB310191E2B4}" dt="2023-06-20T01:51:01.114" v="413" actId="1076"/>
        <pc:sldMkLst>
          <pc:docMk/>
          <pc:sldMk cId="3394160371" sldId="256"/>
        </pc:sldMkLst>
        <pc:spChg chg="mod">
          <ac:chgData name="Vivi Gao" userId="dfd7ad8e-977c-42ed-834e-3d0373a537ba" providerId="ADAL" clId="{CC6380B3-6149-4DA1-BB97-DB310191E2B4}" dt="2023-06-20T01:50:58.905" v="412" actId="20577"/>
          <ac:spMkLst>
            <pc:docMk/>
            <pc:sldMk cId="3394160371" sldId="256"/>
            <ac:spMk id="8" creationId="{C442657D-50C0-734F-9948-3BFACEC92B09}"/>
          </ac:spMkLst>
        </pc:spChg>
        <pc:picChg chg="mod">
          <ac:chgData name="Vivi Gao" userId="dfd7ad8e-977c-42ed-834e-3d0373a537ba" providerId="ADAL" clId="{CC6380B3-6149-4DA1-BB97-DB310191E2B4}" dt="2023-06-20T01:51:01.114" v="413" actId="1076"/>
          <ac:picMkLst>
            <pc:docMk/>
            <pc:sldMk cId="3394160371" sldId="256"/>
            <ac:picMk id="3" creationId="{8246FE48-D180-DA4A-830C-767648248EAA}"/>
          </ac:picMkLst>
        </pc:picChg>
      </pc:sldChg>
      <pc:sldChg chg="addSp delSp modSp mod">
        <pc:chgData name="Vivi Gao" userId="dfd7ad8e-977c-42ed-834e-3d0373a537ba" providerId="ADAL" clId="{CC6380B3-6149-4DA1-BB97-DB310191E2B4}" dt="2023-06-20T01:52:37.238" v="422"/>
        <pc:sldMkLst>
          <pc:docMk/>
          <pc:sldMk cId="1150981138" sldId="282"/>
        </pc:sldMkLst>
        <pc:spChg chg="del">
          <ac:chgData name="Vivi Gao" userId="dfd7ad8e-977c-42ed-834e-3d0373a537ba" providerId="ADAL" clId="{CC6380B3-6149-4DA1-BB97-DB310191E2B4}" dt="2023-06-14T01:48:23.334" v="0" actId="478"/>
          <ac:spMkLst>
            <pc:docMk/>
            <pc:sldMk cId="1150981138" sldId="282"/>
            <ac:spMk id="3" creationId="{A110B162-5143-CB00-A1F3-A2C28FF14491}"/>
          </ac:spMkLst>
        </pc:spChg>
        <pc:spChg chg="mod">
          <ac:chgData name="Vivi Gao" userId="dfd7ad8e-977c-42ed-834e-3d0373a537ba" providerId="ADAL" clId="{CC6380B3-6149-4DA1-BB97-DB310191E2B4}" dt="2023-06-15T12:21:41.119" v="334" actId="2711"/>
          <ac:spMkLst>
            <pc:docMk/>
            <pc:sldMk cId="1150981138" sldId="282"/>
            <ac:spMk id="24" creationId="{00000000-0000-0000-0000-000000000000}"/>
          </ac:spMkLst>
        </pc:spChg>
        <pc:picChg chg="add mod">
          <ac:chgData name="Vivi Gao" userId="dfd7ad8e-977c-42ed-834e-3d0373a537ba" providerId="ADAL" clId="{CC6380B3-6149-4DA1-BB97-DB310191E2B4}" dt="2023-06-20T01:52:37.238" v="422"/>
          <ac:picMkLst>
            <pc:docMk/>
            <pc:sldMk cId="1150981138" sldId="282"/>
            <ac:picMk id="3" creationId="{44C1B1C9-190A-08FF-7C7C-861162BAE137}"/>
          </ac:picMkLst>
        </pc:picChg>
      </pc:sldChg>
      <pc:sldChg chg="addSp modSp mod">
        <pc:chgData name="Vivi Gao" userId="dfd7ad8e-977c-42ed-834e-3d0373a537ba" providerId="ADAL" clId="{CC6380B3-6149-4DA1-BB97-DB310191E2B4}" dt="2023-06-20T01:52:32.692" v="420"/>
        <pc:sldMkLst>
          <pc:docMk/>
          <pc:sldMk cId="3954179376" sldId="283"/>
        </pc:sldMkLst>
        <pc:spChg chg="mod">
          <ac:chgData name="Vivi Gao" userId="dfd7ad8e-977c-42ed-834e-3d0373a537ba" providerId="ADAL" clId="{CC6380B3-6149-4DA1-BB97-DB310191E2B4}" dt="2023-06-14T06:28:51.137" v="177" actId="14100"/>
          <ac:spMkLst>
            <pc:docMk/>
            <pc:sldMk cId="3954179376" sldId="283"/>
            <ac:spMk id="5" creationId="{1F4D8014-9AC3-D67D-DC5E-EF7078F6FCA7}"/>
          </ac:spMkLst>
        </pc:spChg>
        <pc:spChg chg="mod">
          <ac:chgData name="Vivi Gao" userId="dfd7ad8e-977c-42ed-834e-3d0373a537ba" providerId="ADAL" clId="{CC6380B3-6149-4DA1-BB97-DB310191E2B4}" dt="2023-06-15T12:20:11.934" v="307" actId="2711"/>
          <ac:spMkLst>
            <pc:docMk/>
            <pc:sldMk cId="3954179376" sldId="283"/>
            <ac:spMk id="6" creationId="{41744B6C-297F-C795-62C1-A85093FEB84A}"/>
          </ac:spMkLst>
        </pc:spChg>
        <pc:spChg chg="mod">
          <ac:chgData name="Vivi Gao" userId="dfd7ad8e-977c-42ed-834e-3d0373a537ba" providerId="ADAL" clId="{CC6380B3-6149-4DA1-BB97-DB310191E2B4}" dt="2023-06-15T12:21:10.983" v="321" actId="1076"/>
          <ac:spMkLst>
            <pc:docMk/>
            <pc:sldMk cId="3954179376" sldId="283"/>
            <ac:spMk id="10" creationId="{00000000-0000-0000-0000-000000000000}"/>
          </ac:spMkLst>
        </pc:spChg>
        <pc:picChg chg="add mod">
          <ac:chgData name="Vivi Gao" userId="dfd7ad8e-977c-42ed-834e-3d0373a537ba" providerId="ADAL" clId="{CC6380B3-6149-4DA1-BB97-DB310191E2B4}" dt="2023-06-20T01:52:32.692" v="420"/>
          <ac:picMkLst>
            <pc:docMk/>
            <pc:sldMk cId="3954179376" sldId="283"/>
            <ac:picMk id="4" creationId="{1CFEEAC1-8137-0A0E-0C16-9DC4B4348E64}"/>
          </ac:picMkLst>
        </pc:picChg>
      </pc:sldChg>
      <pc:sldChg chg="addSp modSp mod">
        <pc:chgData name="Vivi Gao" userId="dfd7ad8e-977c-42ed-834e-3d0373a537ba" providerId="ADAL" clId="{CC6380B3-6149-4DA1-BB97-DB310191E2B4}" dt="2023-06-20T01:52:39.508" v="423"/>
        <pc:sldMkLst>
          <pc:docMk/>
          <pc:sldMk cId="2811367609" sldId="340"/>
        </pc:sldMkLst>
        <pc:spChg chg="mod">
          <ac:chgData name="Vivi Gao" userId="dfd7ad8e-977c-42ed-834e-3d0373a537ba" providerId="ADAL" clId="{CC6380B3-6149-4DA1-BB97-DB310191E2B4}" dt="2023-06-15T12:21:24.324" v="330" actId="14100"/>
          <ac:spMkLst>
            <pc:docMk/>
            <pc:sldMk cId="2811367609" sldId="340"/>
            <ac:spMk id="4" creationId="{00000000-0000-0000-0000-000000000000}"/>
          </ac:spMkLst>
        </pc:spChg>
        <pc:spChg chg="mod">
          <ac:chgData name="Vivi Gao" userId="dfd7ad8e-977c-42ed-834e-3d0373a537ba" providerId="ADAL" clId="{CC6380B3-6149-4DA1-BB97-DB310191E2B4}" dt="2023-06-14T06:29:13.453" v="194" actId="14100"/>
          <ac:spMkLst>
            <pc:docMk/>
            <pc:sldMk cId="2811367609" sldId="340"/>
            <ac:spMk id="5" creationId="{00000000-0000-0000-0000-000000000000}"/>
          </ac:spMkLst>
        </pc:spChg>
        <pc:spChg chg="mod">
          <ac:chgData name="Vivi Gao" userId="dfd7ad8e-977c-42ed-834e-3d0373a537ba" providerId="ADAL" clId="{CC6380B3-6149-4DA1-BB97-DB310191E2B4}" dt="2023-06-15T12:21:27.853" v="331" actId="2711"/>
          <ac:spMkLst>
            <pc:docMk/>
            <pc:sldMk cId="2811367609" sldId="340"/>
            <ac:spMk id="7" creationId="{00000000-0000-0000-0000-000000000000}"/>
          </ac:spMkLst>
        </pc:spChg>
        <pc:spChg chg="mod">
          <ac:chgData name="Vivi Gao" userId="dfd7ad8e-977c-42ed-834e-3d0373a537ba" providerId="ADAL" clId="{CC6380B3-6149-4DA1-BB97-DB310191E2B4}" dt="2023-06-15T12:21:31.411" v="332" actId="2711"/>
          <ac:spMkLst>
            <pc:docMk/>
            <pc:sldMk cId="2811367609" sldId="340"/>
            <ac:spMk id="9" creationId="{00000000-0000-0000-0000-000000000000}"/>
          </ac:spMkLst>
        </pc:spChg>
        <pc:spChg chg="mod">
          <ac:chgData name="Vivi Gao" userId="dfd7ad8e-977c-42ed-834e-3d0373a537ba" providerId="ADAL" clId="{CC6380B3-6149-4DA1-BB97-DB310191E2B4}" dt="2023-06-15T12:21:20.069" v="328" actId="2711"/>
          <ac:spMkLst>
            <pc:docMk/>
            <pc:sldMk cId="2811367609" sldId="340"/>
            <ac:spMk id="13" creationId="{00000000-0000-0000-0000-000000000000}"/>
          </ac:spMkLst>
        </pc:spChg>
        <pc:spChg chg="mod">
          <ac:chgData name="Vivi Gao" userId="dfd7ad8e-977c-42ed-834e-3d0373a537ba" providerId="ADAL" clId="{CC6380B3-6149-4DA1-BB97-DB310191E2B4}" dt="2023-06-15T12:21:35.638" v="333" actId="2711"/>
          <ac:spMkLst>
            <pc:docMk/>
            <pc:sldMk cId="2811367609" sldId="340"/>
            <ac:spMk id="14" creationId="{F5E80AFA-C895-1047-A723-AF0C9C4B90F4}"/>
          </ac:spMkLst>
        </pc:spChg>
        <pc:spChg chg="mod">
          <ac:chgData name="Vivi Gao" userId="dfd7ad8e-977c-42ed-834e-3d0373a537ba" providerId="ADAL" clId="{CC6380B3-6149-4DA1-BB97-DB310191E2B4}" dt="2023-06-14T06:29:15.499" v="195" actId="14100"/>
          <ac:spMkLst>
            <pc:docMk/>
            <pc:sldMk cId="2811367609" sldId="340"/>
            <ac:spMk id="20" creationId="{A7C925ED-BAAC-840B-885D-E89687A7BD70}"/>
          </ac:spMkLst>
        </pc:spChg>
        <pc:spChg chg="mod">
          <ac:chgData name="Vivi Gao" userId="dfd7ad8e-977c-42ed-834e-3d0373a537ba" providerId="ADAL" clId="{CC6380B3-6149-4DA1-BB97-DB310191E2B4}" dt="2023-06-14T06:29:20.187" v="197" actId="14100"/>
          <ac:spMkLst>
            <pc:docMk/>
            <pc:sldMk cId="2811367609" sldId="340"/>
            <ac:spMk id="21" creationId="{7D8169D2-9166-A4CD-8468-CC82A28EAE19}"/>
          </ac:spMkLst>
        </pc:spChg>
        <pc:spChg chg="mod">
          <ac:chgData name="Vivi Gao" userId="dfd7ad8e-977c-42ed-834e-3d0373a537ba" providerId="ADAL" clId="{CC6380B3-6149-4DA1-BB97-DB310191E2B4}" dt="2023-06-14T06:29:24.734" v="198" actId="14100"/>
          <ac:spMkLst>
            <pc:docMk/>
            <pc:sldMk cId="2811367609" sldId="340"/>
            <ac:spMk id="22" creationId="{BDFA86FB-C7CB-8F68-7640-E2141561C827}"/>
          </ac:spMkLst>
        </pc:spChg>
        <pc:picChg chg="add mod">
          <ac:chgData name="Vivi Gao" userId="dfd7ad8e-977c-42ed-834e-3d0373a537ba" providerId="ADAL" clId="{CC6380B3-6149-4DA1-BB97-DB310191E2B4}" dt="2023-06-20T01:52:39.508" v="423"/>
          <ac:picMkLst>
            <pc:docMk/>
            <pc:sldMk cId="2811367609" sldId="340"/>
            <ac:picMk id="11" creationId="{B705AB15-92B1-EE08-F640-7B7006CD5E14}"/>
          </ac:picMkLst>
        </pc:picChg>
      </pc:sldChg>
      <pc:sldChg chg="modSp del mod">
        <pc:chgData name="Vivi Gao" userId="dfd7ad8e-977c-42ed-834e-3d0373a537ba" providerId="ADAL" clId="{CC6380B3-6149-4DA1-BB97-DB310191E2B4}" dt="2023-06-20T01:51:03.105" v="414" actId="47"/>
        <pc:sldMkLst>
          <pc:docMk/>
          <pc:sldMk cId="1746715191" sldId="349"/>
        </pc:sldMkLst>
        <pc:spChg chg="mod">
          <ac:chgData name="Vivi Gao" userId="dfd7ad8e-977c-42ed-834e-3d0373a537ba" providerId="ADAL" clId="{CC6380B3-6149-4DA1-BB97-DB310191E2B4}" dt="2023-06-14T06:28:41.593" v="176" actId="14100"/>
          <ac:spMkLst>
            <pc:docMk/>
            <pc:sldMk cId="1746715191" sldId="349"/>
            <ac:spMk id="11" creationId="{1FBFED58-4B6B-E743-94D4-B19119EA428E}"/>
          </ac:spMkLst>
        </pc:spChg>
      </pc:sldChg>
      <pc:sldChg chg="addSp modSp mod">
        <pc:chgData name="Vivi Gao" userId="dfd7ad8e-977c-42ed-834e-3d0373a537ba" providerId="ADAL" clId="{CC6380B3-6149-4DA1-BB97-DB310191E2B4}" dt="2023-06-20T01:52:34.626" v="421"/>
        <pc:sldMkLst>
          <pc:docMk/>
          <pc:sldMk cId="1893702073" sldId="2498"/>
        </pc:sldMkLst>
        <pc:spChg chg="mod">
          <ac:chgData name="Vivi Gao" userId="dfd7ad8e-977c-42ed-834e-3d0373a537ba" providerId="ADAL" clId="{CC6380B3-6149-4DA1-BB97-DB310191E2B4}" dt="2023-06-14T01:48:50.194" v="9" actId="20577"/>
          <ac:spMkLst>
            <pc:docMk/>
            <pc:sldMk cId="1893702073" sldId="2498"/>
            <ac:spMk id="2" creationId="{83A8DF24-C33C-594C-3480-AB046295FB7C}"/>
          </ac:spMkLst>
        </pc:spChg>
        <pc:spChg chg="mod">
          <ac:chgData name="Vivi Gao" userId="dfd7ad8e-977c-42ed-834e-3d0373a537ba" providerId="ADAL" clId="{CC6380B3-6149-4DA1-BB97-DB310191E2B4}" dt="2023-06-15T12:21:14.880" v="326" actId="2711"/>
          <ac:spMkLst>
            <pc:docMk/>
            <pc:sldMk cId="1893702073" sldId="2498"/>
            <ac:spMk id="3" creationId="{16FFBC1C-9FF2-F377-372B-0F3A5C48E0B8}"/>
          </ac:spMkLst>
        </pc:spChg>
        <pc:spChg chg="mod">
          <ac:chgData name="Vivi Gao" userId="dfd7ad8e-977c-42ed-834e-3d0373a537ba" providerId="ADAL" clId="{CC6380B3-6149-4DA1-BB97-DB310191E2B4}" dt="2023-06-15T12:21:15.299" v="327" actId="2711"/>
          <ac:spMkLst>
            <pc:docMk/>
            <pc:sldMk cId="1893702073" sldId="2498"/>
            <ac:spMk id="6" creationId="{00000000-0000-0000-0000-000000000000}"/>
          </ac:spMkLst>
        </pc:spChg>
        <pc:picChg chg="add mod">
          <ac:chgData name="Vivi Gao" userId="dfd7ad8e-977c-42ed-834e-3d0373a537ba" providerId="ADAL" clId="{CC6380B3-6149-4DA1-BB97-DB310191E2B4}" dt="2023-06-20T01:52:34.626" v="421"/>
          <ac:picMkLst>
            <pc:docMk/>
            <pc:sldMk cId="1893702073" sldId="2498"/>
            <ac:picMk id="7" creationId="{05AB1388-B834-3D08-6426-CFC4546172CD}"/>
          </ac:picMkLst>
        </pc:picChg>
      </pc:sldChg>
      <pc:sldChg chg="addSp delSp modSp add mod ord">
        <pc:chgData name="Vivi Gao" userId="dfd7ad8e-977c-42ed-834e-3d0373a537ba" providerId="ADAL" clId="{CC6380B3-6149-4DA1-BB97-DB310191E2B4}" dt="2023-06-20T01:51:42.048" v="418"/>
        <pc:sldMkLst>
          <pc:docMk/>
          <pc:sldMk cId="3790410916" sldId="2499"/>
        </pc:sldMkLst>
        <pc:spChg chg="add mod">
          <ac:chgData name="Vivi Gao" userId="dfd7ad8e-977c-42ed-834e-3d0373a537ba" providerId="ADAL" clId="{CC6380B3-6149-4DA1-BB97-DB310191E2B4}" dt="2023-06-15T12:19:10.828" v="300" actId="113"/>
          <ac:spMkLst>
            <pc:docMk/>
            <pc:sldMk cId="3790410916" sldId="2499"/>
            <ac:spMk id="3" creationId="{E548E6E0-F4C8-D50E-2806-70231D84A679}"/>
          </ac:spMkLst>
        </pc:spChg>
        <pc:spChg chg="mod">
          <ac:chgData name="Vivi Gao" userId="dfd7ad8e-977c-42ed-834e-3d0373a537ba" providerId="ADAL" clId="{CC6380B3-6149-4DA1-BB97-DB310191E2B4}" dt="2023-06-15T12:15:01.177" v="223"/>
          <ac:spMkLst>
            <pc:docMk/>
            <pc:sldMk cId="3790410916" sldId="2499"/>
            <ac:spMk id="14" creationId="{00000000-0000-0000-0000-000000000000}"/>
          </ac:spMkLst>
        </pc:spChg>
        <pc:spChg chg="mod">
          <ac:chgData name="Vivi Gao" userId="dfd7ad8e-977c-42ed-834e-3d0373a537ba" providerId="ADAL" clId="{CC6380B3-6149-4DA1-BB97-DB310191E2B4}" dt="2023-06-15T12:15:05.268" v="226" actId="20577"/>
          <ac:spMkLst>
            <pc:docMk/>
            <pc:sldMk cId="3790410916" sldId="2499"/>
            <ac:spMk id="24" creationId="{00000000-0000-0000-0000-000000000000}"/>
          </ac:spMkLst>
        </pc:spChg>
        <pc:picChg chg="add del mod">
          <ac:chgData name="Vivi Gao" userId="dfd7ad8e-977c-42ed-834e-3d0373a537ba" providerId="ADAL" clId="{CC6380B3-6149-4DA1-BB97-DB310191E2B4}" dt="2023-06-20T01:51:38.680" v="417" actId="21"/>
          <ac:picMkLst>
            <pc:docMk/>
            <pc:sldMk cId="3790410916" sldId="2499"/>
            <ac:picMk id="4" creationId="{1E01D07E-A3DA-E01E-EACC-F7FEEA65B619}"/>
          </ac:picMkLst>
        </pc:picChg>
        <pc:picChg chg="add del">
          <ac:chgData name="Vivi Gao" userId="dfd7ad8e-977c-42ed-834e-3d0373a537ba" providerId="ADAL" clId="{CC6380B3-6149-4DA1-BB97-DB310191E2B4}" dt="2023-06-15T12:14:57.360" v="220" actId="22"/>
          <ac:picMkLst>
            <pc:docMk/>
            <pc:sldMk cId="3790410916" sldId="2499"/>
            <ac:picMk id="5" creationId="{5253E361-BBAF-73CD-E69A-9D5832DA2387}"/>
          </ac:picMkLst>
        </pc:picChg>
        <pc:picChg chg="add mod">
          <ac:chgData name="Vivi Gao" userId="dfd7ad8e-977c-42ed-834e-3d0373a537ba" providerId="ADAL" clId="{CC6380B3-6149-4DA1-BB97-DB310191E2B4}" dt="2023-06-20T01:51:42.048" v="418"/>
          <ac:picMkLst>
            <pc:docMk/>
            <pc:sldMk cId="3790410916" sldId="2499"/>
            <ac:picMk id="5" creationId="{B4D2A1D7-1659-5D3F-D88E-D87E3CEDB31F}"/>
          </ac:picMkLst>
        </pc:picChg>
      </pc:sldChg>
      <pc:sldChg chg="addSp modSp add mod">
        <pc:chgData name="Vivi Gao" userId="dfd7ad8e-977c-42ed-834e-3d0373a537ba" providerId="ADAL" clId="{CC6380B3-6149-4DA1-BB97-DB310191E2B4}" dt="2023-06-20T01:51:43.230" v="419"/>
        <pc:sldMkLst>
          <pc:docMk/>
          <pc:sldMk cId="1774986252" sldId="2500"/>
        </pc:sldMkLst>
        <pc:spChg chg="mod">
          <ac:chgData name="Vivi Gao" userId="dfd7ad8e-977c-42ed-834e-3d0373a537ba" providerId="ADAL" clId="{CC6380B3-6149-4DA1-BB97-DB310191E2B4}" dt="2023-06-15T12:19:58.909" v="305" actId="2711"/>
          <ac:spMkLst>
            <pc:docMk/>
            <pc:sldMk cId="1774986252" sldId="2500"/>
            <ac:spMk id="3" creationId="{E548E6E0-F4C8-D50E-2806-70231D84A679}"/>
          </ac:spMkLst>
        </pc:spChg>
        <pc:picChg chg="add mod">
          <ac:chgData name="Vivi Gao" userId="dfd7ad8e-977c-42ed-834e-3d0373a537ba" providerId="ADAL" clId="{CC6380B3-6149-4DA1-BB97-DB310191E2B4}" dt="2023-06-20T01:51:43.230" v="419"/>
          <ac:picMkLst>
            <pc:docMk/>
            <pc:sldMk cId="1774986252" sldId="2500"/>
            <ac:picMk id="4" creationId="{140D4E2B-FCF3-8F42-8195-5EE4E3EEBEC4}"/>
          </ac:picMkLst>
        </pc:picChg>
      </pc:sldChg>
      <pc:sldMasterChg chg="modSldLayout">
        <pc:chgData name="Vivi Gao" userId="dfd7ad8e-977c-42ed-834e-3d0373a537ba" providerId="ADAL" clId="{CC6380B3-6149-4DA1-BB97-DB310191E2B4}" dt="2023-06-14T06:28:35.954" v="174" actId="478"/>
        <pc:sldMasterMkLst>
          <pc:docMk/>
          <pc:sldMasterMk cId="4031861547" sldId="2147483706"/>
        </pc:sldMasterMkLst>
        <pc:sldLayoutChg chg="delSp modSp mod">
          <pc:chgData name="Vivi Gao" userId="dfd7ad8e-977c-42ed-834e-3d0373a537ba" providerId="ADAL" clId="{CC6380B3-6149-4DA1-BB97-DB310191E2B4}" dt="2023-06-14T06:28:35.954" v="174" actId="478"/>
          <pc:sldLayoutMkLst>
            <pc:docMk/>
            <pc:sldMasterMk cId="4031861547" sldId="2147483706"/>
            <pc:sldLayoutMk cId="1164023634" sldId="2147483783"/>
          </pc:sldLayoutMkLst>
          <pc:spChg chg="del mod">
            <ac:chgData name="Vivi Gao" userId="dfd7ad8e-977c-42ed-834e-3d0373a537ba" providerId="ADAL" clId="{CC6380B3-6149-4DA1-BB97-DB310191E2B4}" dt="2023-06-14T06:28:34.671" v="173" actId="478"/>
            <ac:spMkLst>
              <pc:docMk/>
              <pc:sldMasterMk cId="4031861547" sldId="2147483706"/>
              <pc:sldLayoutMk cId="1164023634" sldId="2147483783"/>
              <ac:spMk id="3" creationId="{00000000-0000-0000-0000-000000000000}"/>
            </ac:spMkLst>
          </pc:spChg>
          <pc:spChg chg="del">
            <ac:chgData name="Vivi Gao" userId="dfd7ad8e-977c-42ed-834e-3d0373a537ba" providerId="ADAL" clId="{CC6380B3-6149-4DA1-BB97-DB310191E2B4}" dt="2023-06-14T06:28:35.954" v="174" actId="478"/>
            <ac:spMkLst>
              <pc:docMk/>
              <pc:sldMasterMk cId="4031861547" sldId="2147483706"/>
              <pc:sldLayoutMk cId="1164023634" sldId="2147483783"/>
              <ac:spMk id="10" creationId="{1FBFED58-4B6B-E743-94D4-B19119EA428E}"/>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791786-E53A-4A2D-B1FA-82E779F4AB0B}" type="datetimeFigureOut">
              <a:rPr lang="de-DE" smtClean="0"/>
              <a:t>20.06.2023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B81EC-6F4C-447F-86CA-E657934812D4}" type="slidenum">
              <a:rPr lang="de-DE" smtClean="0"/>
              <a:t>‹#›</a:t>
            </a:fld>
            <a:endParaRPr lang="de-DE" dirty="0"/>
          </a:p>
        </p:txBody>
      </p:sp>
    </p:spTree>
    <p:extLst>
      <p:ext uri="{BB962C8B-B14F-4D97-AF65-F5344CB8AC3E}">
        <p14:creationId xmlns:p14="http://schemas.microsoft.com/office/powerpoint/2010/main" val="30195530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96091-3E87-4868-B2A1-4219C2DE0F73}" type="datetimeFigureOut">
              <a:rPr lang="de-DE" smtClean="0"/>
              <a:t>20.06.2023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DC7EC-CB42-4039-99BE-CE5B5F25E871}" type="slidenum">
              <a:rPr lang="de-DE" smtClean="0"/>
              <a:t>‹#›</a:t>
            </a:fld>
            <a:endParaRPr lang="de-DE" dirty="0"/>
          </a:p>
        </p:txBody>
      </p:sp>
    </p:spTree>
    <p:extLst>
      <p:ext uri="{BB962C8B-B14F-4D97-AF65-F5344CB8AC3E}">
        <p14:creationId xmlns:p14="http://schemas.microsoft.com/office/powerpoint/2010/main" val="2826823772"/>
      </p:ext>
    </p:extLst>
  </p:cSld>
  <p:clrMap bg1="lt1" tx1="dk1" bg2="lt2" tx2="dk2" accent1="accent1" accent2="accent2" accent3="accent3" accent4="accent4" accent5="accent5" accent6="accent6" hlink="hlink" folHlink="folHlink"/>
  <p:hf hdr="0" dt="0"/>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D389523F-7CBF-5142-BB35-57D51E76F7F9}" type="slidenum">
              <a:rPr kumimoji="1" lang="zh-CN" altLang="en-US" smtClean="0"/>
              <a:t>1</a:t>
            </a:fld>
            <a:endParaRPr kumimoji="1" lang="zh-CN" altLang="en-US"/>
          </a:p>
        </p:txBody>
      </p:sp>
    </p:spTree>
    <p:extLst>
      <p:ext uri="{BB962C8B-B14F-4D97-AF65-F5344CB8AC3E}">
        <p14:creationId xmlns:p14="http://schemas.microsoft.com/office/powerpoint/2010/main" val="36167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285750" indent="-285750">
              <a:buFontTx/>
              <a:buChar char="-"/>
            </a:pPr>
            <a:r>
              <a:rPr lang="en-US" dirty="0"/>
              <a:t>The Hashtag</a:t>
            </a:r>
            <a:r>
              <a:rPr lang="en-US" baseline="0" dirty="0"/>
              <a:t> on this slide </a:t>
            </a:r>
            <a:r>
              <a:rPr lang="en-US" dirty="0"/>
              <a:t>with the font Source Sans Pro </a:t>
            </a:r>
            <a:r>
              <a:rPr lang="en-US" dirty="0" err="1"/>
              <a:t>Semibold</a:t>
            </a:r>
            <a:r>
              <a:rPr lang="en-US" dirty="0"/>
              <a:t> </a:t>
            </a:r>
            <a:r>
              <a:rPr lang="en-US" b="0" dirty="0"/>
              <a:t>may only be used in case the</a:t>
            </a:r>
            <a:r>
              <a:rPr lang="en-US" b="0" baseline="0" dirty="0"/>
              <a:t> font </a:t>
            </a:r>
            <a:r>
              <a:rPr lang="en-US" b="0" dirty="0" err="1"/>
              <a:t>Rotis</a:t>
            </a:r>
            <a:r>
              <a:rPr lang="en-US" b="0" dirty="0"/>
              <a:t> Sans Serif 75 Extra Bold is not available.</a:t>
            </a:r>
          </a:p>
        </p:txBody>
      </p:sp>
      <p:sp>
        <p:nvSpPr>
          <p:cNvPr id="4" name="Fußzeilenplatzhalter 3"/>
          <p:cNvSpPr>
            <a:spLocks noGrp="1"/>
          </p:cNvSpPr>
          <p:nvPr>
            <p:ph type="ftr" sz="quarter" idx="10"/>
          </p:nvPr>
        </p:nvSpPr>
        <p:spPr/>
        <p:txBody>
          <a:bodyPr/>
          <a:lstStyle/>
          <a:p>
            <a:endParaRPr lang="de-DE" dirty="0"/>
          </a:p>
        </p:txBody>
      </p:sp>
      <p:sp>
        <p:nvSpPr>
          <p:cNvPr id="5" name="Foliennummernplatzhalter 4"/>
          <p:cNvSpPr>
            <a:spLocks noGrp="1"/>
          </p:cNvSpPr>
          <p:nvPr>
            <p:ph type="sldNum" sz="quarter" idx="11"/>
          </p:nvPr>
        </p:nvSpPr>
        <p:spPr/>
        <p:txBody>
          <a:bodyPr/>
          <a:lstStyle/>
          <a:p>
            <a:fld id="{7B1DC7EC-CB42-4039-99BE-CE5B5F25E871}" type="slidenum">
              <a:rPr lang="de-DE" smtClean="0"/>
              <a:t>5</a:t>
            </a:fld>
            <a:endParaRPr lang="de-DE" dirty="0"/>
          </a:p>
        </p:txBody>
      </p:sp>
    </p:spTree>
    <p:extLst>
      <p:ext uri="{BB962C8B-B14F-4D97-AF65-F5344CB8AC3E}">
        <p14:creationId xmlns:p14="http://schemas.microsoft.com/office/powerpoint/2010/main" val="2373864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L Text Image split">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404C72D9-F22C-476E-BE22-E9114CCC8A80}" type="slidenum">
              <a:rPr lang="de-DE" smtClean="0"/>
              <a:pPr/>
              <a:t>‹#›</a:t>
            </a:fld>
            <a:endParaRPr lang="de-DE" dirty="0"/>
          </a:p>
        </p:txBody>
      </p:sp>
      <p:sp>
        <p:nvSpPr>
          <p:cNvPr id="10" name="Textplatzhalter 10"/>
          <p:cNvSpPr>
            <a:spLocks noGrp="1"/>
          </p:cNvSpPr>
          <p:nvPr>
            <p:ph type="body" sz="quarter" idx="13" hasCustomPrompt="1"/>
          </p:nvPr>
        </p:nvSpPr>
        <p:spPr>
          <a:xfrm>
            <a:off x="656162" y="1510112"/>
            <a:ext cx="8167798" cy="2970448"/>
          </a:xfrm>
        </p:spPr>
        <p:txBody>
          <a:bodyPr wrap="square" lIns="0" tIns="0" rIns="0" bIns="0">
            <a:noAutofit/>
          </a:bodyPr>
          <a:lstStyle>
            <a:lvl1pPr marL="0" indent="0">
              <a:lnSpc>
                <a:spcPct val="125000"/>
              </a:lnSpc>
              <a:buFontTx/>
              <a:buNone/>
              <a:defRPr sz="1200" baseline="0">
                <a:solidFill>
                  <a:schemeClr val="tx1"/>
                </a:solidFill>
                <a:latin typeface="+mn-lt"/>
                <a:ea typeface="Source Sans Pro" panose="020B0503030403020204" pitchFamily="34" charset="0"/>
                <a:cs typeface="Arial" panose="020B0604020202020204" pitchFamily="34" charset="0"/>
              </a:defRPr>
            </a:lvl1pPr>
            <a:lvl2pPr marL="503916" indent="0">
              <a:buFontTx/>
              <a:buNone/>
              <a:defRPr sz="2205">
                <a:solidFill>
                  <a:schemeClr val="bg1"/>
                </a:solidFill>
              </a:defRPr>
            </a:lvl2pPr>
            <a:lvl3pPr marL="1007829" indent="0">
              <a:buFontTx/>
              <a:buNone/>
              <a:defRPr sz="2205">
                <a:solidFill>
                  <a:schemeClr val="bg1"/>
                </a:solidFill>
              </a:defRPr>
            </a:lvl3pPr>
            <a:lvl4pPr marL="1511744" indent="0">
              <a:buFontTx/>
              <a:buNone/>
              <a:defRPr sz="2205">
                <a:solidFill>
                  <a:schemeClr val="bg1"/>
                </a:solidFill>
              </a:defRPr>
            </a:lvl4pPr>
            <a:lvl5pPr marL="2015658" indent="0">
              <a:buFontTx/>
              <a:buNone/>
              <a:defRPr sz="2205">
                <a:solidFill>
                  <a:schemeClr val="bg1"/>
                </a:solidFill>
              </a:defRPr>
            </a:lvl5pPr>
          </a:lstStyle>
          <a:p>
            <a:r>
              <a:rPr lang="en-US" dirty="0"/>
              <a:t>This section is an introduction to the product/services. The content that needs to be filled in this section includes, but is not limited to: product production time, expected production scale, product purpose, product characteristics, etc.</a:t>
            </a:r>
          </a:p>
          <a:p>
            <a:r>
              <a:rPr lang="en-US" dirty="0"/>
              <a:t>Advice within 150 words. </a:t>
            </a:r>
          </a:p>
        </p:txBody>
      </p:sp>
      <p:sp>
        <p:nvSpPr>
          <p:cNvPr id="3" name="Bildplatzhalter 2"/>
          <p:cNvSpPr>
            <a:spLocks noGrp="1"/>
          </p:cNvSpPr>
          <p:nvPr>
            <p:ph type="pic" sz="quarter" idx="14" hasCustomPrompt="1"/>
          </p:nvPr>
        </p:nvSpPr>
        <p:spPr>
          <a:xfrm>
            <a:off x="9272016" y="1510112"/>
            <a:ext cx="3477622" cy="2970448"/>
          </a:xfrm>
        </p:spPr>
        <p:txBody>
          <a:bodyPr anchor="ctr" anchorCtr="0"/>
          <a:lstStyle>
            <a:lvl1pPr algn="ctr">
              <a:defRPr sz="1500">
                <a:solidFill>
                  <a:schemeClr val="tx2"/>
                </a:solidFill>
              </a:defRPr>
            </a:lvl1pPr>
          </a:lstStyle>
          <a:p>
            <a:r>
              <a:rPr lang="de-DE" dirty="0"/>
              <a:t>P</a:t>
            </a:r>
            <a:r>
              <a:rPr lang="en-US" altLang="zh-CN" dirty="0" err="1"/>
              <a:t>roduct</a:t>
            </a:r>
            <a:r>
              <a:rPr lang="en-US" altLang="zh-CN" dirty="0"/>
              <a:t>/services </a:t>
            </a:r>
            <a:r>
              <a:rPr lang="de-DE" dirty="0"/>
              <a:t>P</a:t>
            </a:r>
            <a:r>
              <a:rPr lang="en-US" altLang="zh-CN" dirty="0" err="1"/>
              <a:t>hoto</a:t>
            </a:r>
            <a:endParaRPr lang="de-DE" dirty="0"/>
          </a:p>
          <a:p>
            <a:endParaRPr lang="de-DE" dirty="0"/>
          </a:p>
          <a:p>
            <a:endParaRPr lang="de-DE" dirty="0"/>
          </a:p>
        </p:txBody>
      </p:sp>
      <p:sp>
        <p:nvSpPr>
          <p:cNvPr id="2" name="Textplatzhalter 2">
            <a:extLst>
              <a:ext uri="{FF2B5EF4-FFF2-40B4-BE49-F238E27FC236}">
                <a16:creationId xmlns:a16="http://schemas.microsoft.com/office/drawing/2014/main" id="{4C7D5B30-8B1E-8D53-07C9-EE70987746C8}"/>
              </a:ext>
            </a:extLst>
          </p:cNvPr>
          <p:cNvSpPr>
            <a:spLocks noGrp="1"/>
          </p:cNvSpPr>
          <p:nvPr>
            <p:ph type="body" sz="quarter" idx="16" hasCustomPrompt="1"/>
          </p:nvPr>
        </p:nvSpPr>
        <p:spPr>
          <a:xfrm>
            <a:off x="656162" y="561300"/>
            <a:ext cx="11640950" cy="291600"/>
          </a:xfrm>
        </p:spPr>
        <p:txBody>
          <a:bodyPr/>
          <a:lstStyle>
            <a:lvl1pPr>
              <a:defRPr sz="1600" b="1">
                <a:solidFill>
                  <a:schemeClr val="accent4"/>
                </a:solidFill>
              </a:defRPr>
            </a:lvl1pPr>
          </a:lstStyle>
          <a:p>
            <a:pPr lvl="0"/>
            <a:r>
              <a:rPr lang="de-DE" dirty="0"/>
              <a:t>P</a:t>
            </a:r>
            <a:r>
              <a:rPr lang="en-US" altLang="zh-CN" dirty="0" err="1"/>
              <a:t>roduct</a:t>
            </a:r>
            <a:r>
              <a:rPr lang="de-DE" dirty="0"/>
              <a:t> Name </a:t>
            </a:r>
            <a:r>
              <a:rPr lang="en-US" dirty="0"/>
              <a:t>/</a:t>
            </a:r>
            <a:r>
              <a:rPr lang="zh-CN" altLang="en-US" dirty="0"/>
              <a:t> </a:t>
            </a:r>
            <a:r>
              <a:rPr lang="en-US" altLang="zh-CN" dirty="0"/>
              <a:t>Services Name</a:t>
            </a:r>
            <a:endParaRPr lang="en-US" dirty="0"/>
          </a:p>
        </p:txBody>
      </p:sp>
      <p:sp>
        <p:nvSpPr>
          <p:cNvPr id="6" name="Textplatzhalter 2">
            <a:extLst>
              <a:ext uri="{FF2B5EF4-FFF2-40B4-BE49-F238E27FC236}">
                <a16:creationId xmlns:a16="http://schemas.microsoft.com/office/drawing/2014/main" id="{9B8DAD0A-E848-DA8F-F0D1-52B1EA513356}"/>
              </a:ext>
            </a:extLst>
          </p:cNvPr>
          <p:cNvSpPr>
            <a:spLocks noGrp="1"/>
          </p:cNvSpPr>
          <p:nvPr>
            <p:ph type="body" sz="quarter" idx="25" hasCustomPrompt="1"/>
          </p:nvPr>
        </p:nvSpPr>
        <p:spPr>
          <a:xfrm>
            <a:off x="656162" y="925168"/>
            <a:ext cx="11640950" cy="291600"/>
          </a:xfrm>
        </p:spPr>
        <p:txBody>
          <a:bodyPr/>
          <a:lstStyle>
            <a:lvl1pPr>
              <a:defRPr sz="1600" b="1">
                <a:solidFill>
                  <a:schemeClr val="accent4"/>
                </a:solidFill>
              </a:defRPr>
            </a:lvl1pPr>
          </a:lstStyle>
          <a:p>
            <a:pPr lvl="0"/>
            <a:r>
              <a:rPr lang="zh-CN" altLang="en-US" dirty="0"/>
              <a:t>产品</a:t>
            </a:r>
            <a:r>
              <a:rPr lang="en-US" altLang="zh-CN" dirty="0"/>
              <a:t>/</a:t>
            </a:r>
            <a:r>
              <a:rPr lang="zh-CN" altLang="en-US" dirty="0"/>
              <a:t>服务 名称</a:t>
            </a:r>
            <a:endParaRPr lang="en-US" dirty="0"/>
          </a:p>
        </p:txBody>
      </p:sp>
      <p:sp>
        <p:nvSpPr>
          <p:cNvPr id="7" name="Textplatzhalter 10">
            <a:extLst>
              <a:ext uri="{FF2B5EF4-FFF2-40B4-BE49-F238E27FC236}">
                <a16:creationId xmlns:a16="http://schemas.microsoft.com/office/drawing/2014/main" id="{53D702D0-DCCF-854A-5727-80F532DE8184}"/>
              </a:ext>
            </a:extLst>
          </p:cNvPr>
          <p:cNvSpPr>
            <a:spLocks noGrp="1"/>
          </p:cNvSpPr>
          <p:nvPr>
            <p:ph type="body" sz="quarter" idx="26" hasCustomPrompt="1"/>
          </p:nvPr>
        </p:nvSpPr>
        <p:spPr>
          <a:xfrm>
            <a:off x="656162" y="4645152"/>
            <a:ext cx="12093476" cy="1554480"/>
          </a:xfrm>
        </p:spPr>
        <p:txBody>
          <a:bodyPr wrap="square" lIns="0" tIns="0" rIns="0" bIns="0">
            <a:noAutofit/>
          </a:bodyPr>
          <a:lstStyle>
            <a:lvl1pPr marL="0" indent="0">
              <a:lnSpc>
                <a:spcPct val="125000"/>
              </a:lnSpc>
              <a:buFontTx/>
              <a:buNone/>
              <a:defRPr sz="1200" baseline="0">
                <a:solidFill>
                  <a:schemeClr val="tx1"/>
                </a:solidFill>
                <a:latin typeface="+mn-lt"/>
                <a:ea typeface="Source Sans Pro" panose="020B0503030403020204" pitchFamily="34" charset="0"/>
                <a:cs typeface="Arial" panose="020B0604020202020204" pitchFamily="34" charset="0"/>
              </a:defRPr>
            </a:lvl1pPr>
            <a:lvl2pPr marL="503916" indent="0">
              <a:buFontTx/>
              <a:buNone/>
              <a:defRPr sz="2205">
                <a:solidFill>
                  <a:schemeClr val="bg1"/>
                </a:solidFill>
              </a:defRPr>
            </a:lvl2pPr>
            <a:lvl3pPr marL="1007829" indent="0">
              <a:buFontTx/>
              <a:buNone/>
              <a:defRPr sz="2205">
                <a:solidFill>
                  <a:schemeClr val="bg1"/>
                </a:solidFill>
              </a:defRPr>
            </a:lvl3pPr>
            <a:lvl4pPr marL="1511744" indent="0">
              <a:buFontTx/>
              <a:buNone/>
              <a:defRPr sz="2205">
                <a:solidFill>
                  <a:schemeClr val="bg1"/>
                </a:solidFill>
              </a:defRPr>
            </a:lvl4pPr>
            <a:lvl5pPr marL="2015658" indent="0">
              <a:buFontTx/>
              <a:buNone/>
              <a:defRPr sz="2205">
                <a:solidFill>
                  <a:schemeClr val="bg1"/>
                </a:solidFill>
              </a:defRPr>
            </a:lvl5pPr>
          </a:lstStyle>
          <a:p>
            <a:r>
              <a:rPr lang="zh-CN" altLang="en-US" dirty="0"/>
              <a:t>本节是产品</a:t>
            </a:r>
            <a:r>
              <a:rPr lang="en-US" altLang="zh-CN" dirty="0"/>
              <a:t>/</a:t>
            </a:r>
            <a:r>
              <a:rPr lang="zh-CN" altLang="en-US" dirty="0"/>
              <a:t>服务的介绍。需要填写的内容包括但不限于：产品生产时间、预期生产规模、产品用途、产品特点等。建议不超过</a:t>
            </a:r>
            <a:r>
              <a:rPr lang="en-US" altLang="zh-CN" dirty="0"/>
              <a:t>100</a:t>
            </a:r>
            <a:r>
              <a:rPr lang="zh-CN" altLang="en-US" dirty="0"/>
              <a:t>个字。</a:t>
            </a:r>
          </a:p>
        </p:txBody>
      </p:sp>
    </p:spTree>
    <p:extLst>
      <p:ext uri="{BB962C8B-B14F-4D97-AF65-F5344CB8AC3E}">
        <p14:creationId xmlns:p14="http://schemas.microsoft.com/office/powerpoint/2010/main" val="131304105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L Fliesstext 2">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404C72D9-F22C-476E-BE22-E9114CCC8A80}" type="slidenum">
              <a:rPr lang="de-DE" smtClean="0"/>
              <a:pPr/>
              <a:t>‹#›</a:t>
            </a:fld>
            <a:endParaRPr lang="de-DE" dirty="0"/>
          </a:p>
        </p:txBody>
      </p:sp>
      <p:sp>
        <p:nvSpPr>
          <p:cNvPr id="7" name="Textplatzhalter 10"/>
          <p:cNvSpPr>
            <a:spLocks noGrp="1"/>
          </p:cNvSpPr>
          <p:nvPr>
            <p:ph type="body" sz="quarter" idx="15" hasCustomPrompt="1"/>
          </p:nvPr>
        </p:nvSpPr>
        <p:spPr>
          <a:xfrm>
            <a:off x="710714" y="886968"/>
            <a:ext cx="12038924" cy="2631051"/>
          </a:xfrm>
        </p:spPr>
        <p:txBody>
          <a:bodyPr wrap="square" lIns="0" tIns="0" rIns="0" bIns="0">
            <a:noAutofit/>
          </a:bodyPr>
          <a:lstStyle>
            <a:lvl1pPr marL="0" indent="0">
              <a:lnSpc>
                <a:spcPct val="125000"/>
              </a:lnSpc>
              <a:spcBef>
                <a:spcPts val="1200"/>
              </a:spcBef>
              <a:buFontTx/>
              <a:buNone/>
              <a:defRPr lang="de-DE" sz="1200" b="0" kern="1200" baseline="0" dirty="0">
                <a:solidFill>
                  <a:schemeClr val="tx1"/>
                </a:solidFill>
                <a:latin typeface="+mn-lt"/>
                <a:ea typeface="Source Sans Pro" panose="020B0503030403020204" pitchFamily="34" charset="0"/>
                <a:cs typeface="Arial" panose="020B0604020202020204" pitchFamily="34" charset="0"/>
              </a:defRPr>
            </a:lvl1pPr>
            <a:lvl2pPr marL="503916" indent="0">
              <a:buFontTx/>
              <a:buNone/>
              <a:defRPr sz="2205">
                <a:solidFill>
                  <a:schemeClr val="bg1"/>
                </a:solidFill>
              </a:defRPr>
            </a:lvl2pPr>
            <a:lvl3pPr marL="1007829" indent="0">
              <a:buFontTx/>
              <a:buNone/>
              <a:defRPr sz="2205">
                <a:solidFill>
                  <a:schemeClr val="bg1"/>
                </a:solidFill>
              </a:defRPr>
            </a:lvl3pPr>
            <a:lvl4pPr marL="1511744" indent="0">
              <a:buFontTx/>
              <a:buNone/>
              <a:defRPr sz="2205">
                <a:solidFill>
                  <a:schemeClr val="bg1"/>
                </a:solidFill>
              </a:defRPr>
            </a:lvl4pPr>
            <a:lvl5pPr marL="2015658" indent="0">
              <a:buFontTx/>
              <a:buNone/>
              <a:defRPr sz="2205">
                <a:solidFill>
                  <a:schemeClr val="bg1"/>
                </a:solidFill>
              </a:defRPr>
            </a:lvl5pPr>
          </a:lstStyle>
          <a:p>
            <a:pPr lvl="0"/>
            <a:r>
              <a:rPr lang="en-US" b="0" i="0" dirty="0">
                <a:solidFill>
                  <a:srgbClr val="37352F"/>
                </a:solidFill>
                <a:effectLst/>
                <a:latin typeface="ui-sans-serif"/>
              </a:rPr>
              <a:t>Please provide a written explanation of how the company's products align with the principles of the circular economy. </a:t>
            </a:r>
          </a:p>
          <a:p>
            <a:pPr lvl="0"/>
            <a:r>
              <a:rPr lang="en-US" b="0" i="0" dirty="0">
                <a:solidFill>
                  <a:srgbClr val="37352F"/>
                </a:solidFill>
                <a:effectLst/>
                <a:latin typeface="ui-sans-serif"/>
              </a:rPr>
              <a:t>Participants should also provide documentation demonstrating the positive environmental impact and socio-economic benefits resulting from their circular economy practices.</a:t>
            </a:r>
          </a:p>
          <a:p>
            <a:pPr lvl="0"/>
            <a:r>
              <a:rPr lang="en-US" dirty="0"/>
              <a:t>Advice within 350 words.</a:t>
            </a:r>
            <a:endParaRPr lang="de-DE" dirty="0"/>
          </a:p>
        </p:txBody>
      </p:sp>
      <p:sp>
        <p:nvSpPr>
          <p:cNvPr id="2" name="Textplatzhalter 10">
            <a:extLst>
              <a:ext uri="{FF2B5EF4-FFF2-40B4-BE49-F238E27FC236}">
                <a16:creationId xmlns:a16="http://schemas.microsoft.com/office/drawing/2014/main" id="{4721E202-1949-9F5C-53C8-A45EC14C2EBD}"/>
              </a:ext>
            </a:extLst>
          </p:cNvPr>
          <p:cNvSpPr>
            <a:spLocks noGrp="1"/>
          </p:cNvSpPr>
          <p:nvPr>
            <p:ph type="body" sz="quarter" idx="17" hasCustomPrompt="1"/>
          </p:nvPr>
        </p:nvSpPr>
        <p:spPr>
          <a:xfrm>
            <a:off x="700425" y="3685033"/>
            <a:ext cx="12038924" cy="2414016"/>
          </a:xfrm>
        </p:spPr>
        <p:txBody>
          <a:bodyPr wrap="square" lIns="0" tIns="0" rIns="0" bIns="0">
            <a:noAutofit/>
          </a:bodyPr>
          <a:lstStyle>
            <a:lvl1pPr marL="0" indent="0">
              <a:lnSpc>
                <a:spcPct val="125000"/>
              </a:lnSpc>
              <a:spcBef>
                <a:spcPts val="1200"/>
              </a:spcBef>
              <a:buFontTx/>
              <a:buNone/>
              <a:defRPr sz="1200" baseline="0">
                <a:solidFill>
                  <a:schemeClr val="tx1"/>
                </a:solidFill>
                <a:latin typeface="+mn-lt"/>
                <a:ea typeface="Source Sans Pro" panose="020B0503030403020204" pitchFamily="34" charset="0"/>
                <a:cs typeface="Arial" panose="020B0604020202020204" pitchFamily="34" charset="0"/>
              </a:defRPr>
            </a:lvl1pPr>
            <a:lvl2pPr marL="503916" indent="0">
              <a:buFontTx/>
              <a:buNone/>
              <a:defRPr sz="2205">
                <a:solidFill>
                  <a:schemeClr val="bg1"/>
                </a:solidFill>
              </a:defRPr>
            </a:lvl2pPr>
            <a:lvl3pPr marL="1007829" indent="0">
              <a:buFontTx/>
              <a:buNone/>
              <a:defRPr sz="2205">
                <a:solidFill>
                  <a:schemeClr val="bg1"/>
                </a:solidFill>
              </a:defRPr>
            </a:lvl3pPr>
            <a:lvl4pPr marL="1511744" indent="0">
              <a:buFontTx/>
              <a:buNone/>
              <a:defRPr sz="2205">
                <a:solidFill>
                  <a:schemeClr val="bg1"/>
                </a:solidFill>
              </a:defRPr>
            </a:lvl4pPr>
            <a:lvl5pPr marL="2015658" indent="0">
              <a:buFontTx/>
              <a:buNone/>
              <a:defRPr sz="2205">
                <a:solidFill>
                  <a:schemeClr val="bg1"/>
                </a:solidFill>
              </a:defRPr>
            </a:lvl5pPr>
          </a:lstStyle>
          <a:p>
            <a:pPr lvl="0"/>
            <a:r>
              <a:rPr lang="zh-CN" altLang="en-US" dirty="0"/>
              <a:t>请书面说明公司的产品如何遵循循环经济的原则。参与者应提供证据以证明他们的循环经济实践对环境产生的积极影响和社会经济效益。建议在</a:t>
            </a:r>
            <a:r>
              <a:rPr lang="en-US" dirty="0"/>
              <a:t>300</a:t>
            </a:r>
            <a:r>
              <a:rPr lang="zh-CN" altLang="en-US" dirty="0"/>
              <a:t>字内</a:t>
            </a:r>
            <a:endParaRPr lang="de-DE" dirty="0"/>
          </a:p>
        </p:txBody>
      </p:sp>
      <p:sp>
        <p:nvSpPr>
          <p:cNvPr id="8" name="Textplatzhalter 2">
            <a:extLst>
              <a:ext uri="{FF2B5EF4-FFF2-40B4-BE49-F238E27FC236}">
                <a16:creationId xmlns:a16="http://schemas.microsoft.com/office/drawing/2014/main" id="{1EB118F2-6C20-3852-8F46-02F56110B4C5}"/>
              </a:ext>
            </a:extLst>
          </p:cNvPr>
          <p:cNvSpPr>
            <a:spLocks noGrp="1"/>
          </p:cNvSpPr>
          <p:nvPr>
            <p:ph type="body" sz="quarter" idx="18" hasCustomPrompt="1"/>
          </p:nvPr>
        </p:nvSpPr>
        <p:spPr>
          <a:xfrm>
            <a:off x="710713" y="411014"/>
            <a:ext cx="12028635" cy="291600"/>
          </a:xfrm>
        </p:spPr>
        <p:txBody>
          <a:bodyPr/>
          <a:lstStyle>
            <a:lvl1pPr>
              <a:defRPr sz="1600" b="1">
                <a:solidFill>
                  <a:schemeClr val="accent4"/>
                </a:solidFill>
              </a:defRPr>
            </a:lvl1pPr>
          </a:lstStyle>
          <a:p>
            <a:pPr lvl="0"/>
            <a:r>
              <a:rPr lang="de-DE" dirty="0"/>
              <a:t>Company Name</a:t>
            </a:r>
            <a:endParaRPr lang="en-US" dirty="0"/>
          </a:p>
        </p:txBody>
      </p:sp>
    </p:spTree>
    <p:extLst>
      <p:ext uri="{BB962C8B-B14F-4D97-AF65-F5344CB8AC3E}">
        <p14:creationId xmlns:p14="http://schemas.microsoft.com/office/powerpoint/2010/main" val="36747164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16/9 #Partner Sub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4C72D9-F22C-476E-BE22-E9114CCC8A80}" type="slidenum">
              <a:rPr lang="de-DE" smtClean="0"/>
              <a:t>‹#›</a:t>
            </a:fld>
            <a:endParaRPr lang="de-DE" dirty="0"/>
          </a:p>
        </p:txBody>
      </p:sp>
      <p:sp>
        <p:nvSpPr>
          <p:cNvPr id="13" name="Title 1"/>
          <p:cNvSpPr>
            <a:spLocks noGrp="1"/>
          </p:cNvSpPr>
          <p:nvPr>
            <p:ph type="title" hasCustomPrompt="1"/>
          </p:nvPr>
        </p:nvSpPr>
        <p:spPr>
          <a:xfrm>
            <a:off x="7756293" y="4656166"/>
            <a:ext cx="4991547" cy="674617"/>
          </a:xfrm>
        </p:spPr>
        <p:txBody>
          <a:bodyPr/>
          <a:lstStyle>
            <a:lvl1pPr>
              <a:defRPr sz="3500">
                <a:solidFill>
                  <a:schemeClr val="bg1"/>
                </a:solidFill>
                <a:latin typeface="Source Serif Pro" panose="02040603050405020204" pitchFamily="18" charset="0"/>
                <a:cs typeface="Arial" panose="020B0604020202020204" pitchFamily="34" charset="0"/>
              </a:defRPr>
            </a:lvl1pPr>
          </a:lstStyle>
          <a:p>
            <a:r>
              <a:rPr lang="de-DE" dirty="0"/>
              <a:t>Headline, 35pt.</a:t>
            </a:r>
            <a:endParaRPr lang="en-US" dirty="0"/>
          </a:p>
        </p:txBody>
      </p:sp>
      <p:sp>
        <p:nvSpPr>
          <p:cNvPr id="14" name="Content Placeholder 2"/>
          <p:cNvSpPr>
            <a:spLocks noGrp="1"/>
          </p:cNvSpPr>
          <p:nvPr>
            <p:ph idx="1" hasCustomPrompt="1"/>
          </p:nvPr>
        </p:nvSpPr>
        <p:spPr>
          <a:xfrm>
            <a:off x="7751768" y="5455359"/>
            <a:ext cx="4992611" cy="337308"/>
          </a:xfrm>
        </p:spPr>
        <p:txBody>
          <a:bodyPr>
            <a:noAutofit/>
          </a:bodyPr>
          <a:lstStyle>
            <a:lvl1pPr marL="0" indent="0">
              <a:buFontTx/>
              <a:buNone/>
              <a:defRPr sz="1600" b="0">
                <a:solidFill>
                  <a:schemeClr val="bg1"/>
                </a:solidFill>
                <a:latin typeface="+mn-lt"/>
                <a:ea typeface="Source Sans Pro" panose="020B0503030403020204" pitchFamily="34" charset="0"/>
                <a:cs typeface="Arial" panose="020B0604020202020204" pitchFamily="34" charset="0"/>
              </a:defRPr>
            </a:lvl1pPr>
          </a:lstStyle>
          <a:p>
            <a:pPr lvl="0"/>
            <a:r>
              <a:rPr lang="de-DE" dirty="0"/>
              <a:t>Subheadline, einzeilig, 16pt.</a:t>
            </a:r>
          </a:p>
        </p:txBody>
      </p:sp>
      <p:sp>
        <p:nvSpPr>
          <p:cNvPr id="15" name="Textplatzhalter 6"/>
          <p:cNvSpPr>
            <a:spLocks noGrp="1"/>
          </p:cNvSpPr>
          <p:nvPr>
            <p:ph type="body" sz="quarter" idx="15" hasCustomPrompt="1"/>
          </p:nvPr>
        </p:nvSpPr>
        <p:spPr>
          <a:xfrm>
            <a:off x="7731619" y="4227766"/>
            <a:ext cx="5007730" cy="420687"/>
          </a:xfrm>
        </p:spPr>
        <p:txBody>
          <a:bodyPr anchor="b" anchorCtr="0"/>
          <a:lstStyle>
            <a:lvl1pPr>
              <a:defRPr sz="2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SUB, 22pt.</a:t>
            </a:r>
          </a:p>
        </p:txBody>
      </p:sp>
      <p:pic>
        <p:nvPicPr>
          <p:cNvPr id="5" name="图片 4" descr="文本&#10;&#10;低可信度描述已自动生成">
            <a:extLst>
              <a:ext uri="{FF2B5EF4-FFF2-40B4-BE49-F238E27FC236}">
                <a16:creationId xmlns:a16="http://schemas.microsoft.com/office/drawing/2014/main" id="{4857C251-AAE1-4A5E-D558-EF3ECE84624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58" t="35805" r="14405" b="37585"/>
          <a:stretch/>
        </p:blipFill>
        <p:spPr>
          <a:xfrm>
            <a:off x="656635" y="6288793"/>
            <a:ext cx="4223275" cy="928192"/>
          </a:xfrm>
          <a:prstGeom prst="rect">
            <a:avLst/>
          </a:prstGeom>
        </p:spPr>
      </p:pic>
      <p:pic>
        <p:nvPicPr>
          <p:cNvPr id="7" name="Picture 3">
            <a:extLst>
              <a:ext uri="{FF2B5EF4-FFF2-40B4-BE49-F238E27FC236}">
                <a16:creationId xmlns:a16="http://schemas.microsoft.com/office/drawing/2014/main" id="{0829A108-0BC5-B1A6-E8D7-7CB9516ED2E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6983" t="51892"/>
          <a:stretch/>
        </p:blipFill>
        <p:spPr>
          <a:xfrm>
            <a:off x="5784427" y="6818252"/>
            <a:ext cx="1870919" cy="255161"/>
          </a:xfrm>
          <a:prstGeom prst="rect">
            <a:avLst/>
          </a:prstGeom>
        </p:spPr>
      </p:pic>
    </p:spTree>
    <p:extLst>
      <p:ext uri="{BB962C8B-B14F-4D97-AF65-F5344CB8AC3E}">
        <p14:creationId xmlns:p14="http://schemas.microsoft.com/office/powerpoint/2010/main" val="116402363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reserve="1">
  <p:cSld name="HL #Partner German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Source Sans Pro </a:t>
            </a:r>
            <a:r>
              <a:rPr lang="de-DE" dirty="0" err="1"/>
              <a:t>Bold</a:t>
            </a:r>
            <a:r>
              <a:rPr lang="de-DE" dirty="0"/>
              <a:t>, 36pt.</a:t>
            </a:r>
          </a:p>
        </p:txBody>
      </p:sp>
      <p:sp>
        <p:nvSpPr>
          <p:cNvPr id="3" name="Textplatzhalter 2"/>
          <p:cNvSpPr>
            <a:spLocks noGrp="1"/>
          </p:cNvSpPr>
          <p:nvPr>
            <p:ph type="body" idx="1" hasCustomPrompt="1"/>
          </p:nvPr>
        </p:nvSpPr>
        <p:spPr>
          <a:xfrm>
            <a:off x="656635" y="475200"/>
            <a:ext cx="12093004" cy="216000"/>
          </a:xfrm>
        </p:spPr>
        <p:txBody>
          <a:bodyPr/>
          <a:lstStyle>
            <a:lvl1pPr marL="0" indent="0">
              <a:buFont typeface="Arial" panose="020B0604020202020204" pitchFamily="34" charset="0"/>
              <a:buNone/>
              <a:defRPr sz="2000"/>
            </a:lvl1pPr>
          </a:lstStyle>
          <a:p>
            <a:pPr lvl="0"/>
            <a:r>
              <a:rPr lang="de-DE" dirty="0"/>
              <a:t>SUBHEADLINE, SOURCE SANS PRO, 20PT., EINZEILIG</a:t>
            </a:r>
            <a:endParaRPr lang="en-US" dirty="0"/>
          </a:p>
        </p:txBody>
      </p:sp>
      <p:sp>
        <p:nvSpPr>
          <p:cNvPr id="4" name="Foliennummernplatzhalter 3"/>
          <p:cNvSpPr>
            <a:spLocks noGrp="1"/>
          </p:cNvSpPr>
          <p:nvPr>
            <p:ph type="sldNum" sz="quarter" idx="10"/>
          </p:nvPr>
        </p:nvSpPr>
        <p:spPr/>
        <p:txBody>
          <a:bodyPr/>
          <a:lstStyle/>
          <a:p>
            <a:fld id="{404C72D9-F22C-476E-BE22-E9114CCC8A80}" type="slidenum">
              <a:rPr lang="de-DE" smtClean="0"/>
              <a:pPr/>
              <a:t>‹#›</a:t>
            </a:fld>
            <a:endParaRPr lang="de-DE" dirty="0"/>
          </a:p>
        </p:txBody>
      </p:sp>
      <p:pic>
        <p:nvPicPr>
          <p:cNvPr id="8" name="图片 7" descr="文本&#10;&#10;低可信度描述已自动生成">
            <a:extLst>
              <a:ext uri="{FF2B5EF4-FFF2-40B4-BE49-F238E27FC236}">
                <a16:creationId xmlns:a16="http://schemas.microsoft.com/office/drawing/2014/main" id="{86748D3B-99EC-3989-63E9-A39BD0757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58" t="35805" r="14405" b="37585"/>
          <a:stretch/>
        </p:blipFill>
        <p:spPr>
          <a:xfrm>
            <a:off x="656635" y="6288793"/>
            <a:ext cx="4223275" cy="928192"/>
          </a:xfrm>
          <a:prstGeom prst="rect">
            <a:avLst/>
          </a:prstGeom>
        </p:spPr>
      </p:pic>
      <p:pic>
        <p:nvPicPr>
          <p:cNvPr id="9" name="Picture 3">
            <a:extLst>
              <a:ext uri="{FF2B5EF4-FFF2-40B4-BE49-F238E27FC236}">
                <a16:creationId xmlns:a16="http://schemas.microsoft.com/office/drawing/2014/main" id="{5812B6CC-1D00-1558-A061-FC61599AB01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6983" t="51892"/>
          <a:stretch/>
        </p:blipFill>
        <p:spPr>
          <a:xfrm>
            <a:off x="5784427" y="6818252"/>
            <a:ext cx="1870919" cy="255161"/>
          </a:xfrm>
          <a:prstGeom prst="rect">
            <a:avLst/>
          </a:prstGeom>
        </p:spPr>
      </p:pic>
    </p:spTree>
    <p:extLst>
      <p:ext uri="{BB962C8B-B14F-4D97-AF65-F5344CB8AC3E}">
        <p14:creationId xmlns:p14="http://schemas.microsoft.com/office/powerpoint/2010/main" val="1875863746"/>
      </p:ext>
    </p:extLst>
  </p:cSld>
  <p:clrMapOvr>
    <a:masterClrMapping/>
  </p:clrMapOvr>
  <p:extLst>
    <p:ext uri="{DCECCB84-F9BA-43D5-87BE-67443E8EF086}">
      <p15:sldGuideLst xmlns:p15="http://schemas.microsoft.com/office/powerpoint/2012/main">
        <p15:guide id="1" orient="horz" pos="36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L #Partn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Source Sans Pro </a:t>
            </a:r>
            <a:r>
              <a:rPr lang="de-DE" dirty="0" err="1"/>
              <a:t>Bold</a:t>
            </a:r>
            <a:r>
              <a:rPr lang="de-DE" dirty="0"/>
              <a:t>, 36pt.</a:t>
            </a:r>
          </a:p>
        </p:txBody>
      </p:sp>
      <p:sp>
        <p:nvSpPr>
          <p:cNvPr id="3" name="Textplatzhalter 2"/>
          <p:cNvSpPr>
            <a:spLocks noGrp="1"/>
          </p:cNvSpPr>
          <p:nvPr>
            <p:ph type="body" idx="1" hasCustomPrompt="1"/>
          </p:nvPr>
        </p:nvSpPr>
        <p:spPr>
          <a:xfrm>
            <a:off x="656635" y="475200"/>
            <a:ext cx="12093004" cy="216000"/>
          </a:xfrm>
        </p:spPr>
        <p:txBody>
          <a:bodyPr/>
          <a:lstStyle>
            <a:lvl1pPr marL="0" indent="0">
              <a:buFont typeface="Arial" panose="020B0604020202020204" pitchFamily="34" charset="0"/>
              <a:buNone/>
              <a:defRPr/>
            </a:lvl1pPr>
          </a:lstStyle>
          <a:p>
            <a:pPr lvl="0"/>
            <a:r>
              <a:rPr lang="de-DE" dirty="0"/>
              <a:t>SUBHEADLINE, SOURCE SANS PRO, 20PT., EINZEILIG</a:t>
            </a:r>
            <a:endParaRPr lang="en-US" dirty="0"/>
          </a:p>
        </p:txBody>
      </p:sp>
      <p:sp>
        <p:nvSpPr>
          <p:cNvPr id="4" name="Foliennummernplatzhalter 3"/>
          <p:cNvSpPr>
            <a:spLocks noGrp="1"/>
          </p:cNvSpPr>
          <p:nvPr>
            <p:ph type="sldNum" sz="quarter" idx="10"/>
          </p:nvPr>
        </p:nvSpPr>
        <p:spPr/>
        <p:txBody>
          <a:bodyPr/>
          <a:lstStyle/>
          <a:p>
            <a:fld id="{404C72D9-F22C-476E-BE22-E9114CCC8A80}" type="slidenum">
              <a:rPr lang="de-DE" smtClean="0"/>
              <a:pPr/>
              <a:t>‹#›</a:t>
            </a:fld>
            <a:endParaRPr lang="de-DE" dirty="0"/>
          </a:p>
        </p:txBody>
      </p:sp>
      <p:pic>
        <p:nvPicPr>
          <p:cNvPr id="8" name="图片 7" descr="文本&#10;&#10;低可信度描述已自动生成">
            <a:extLst>
              <a:ext uri="{FF2B5EF4-FFF2-40B4-BE49-F238E27FC236}">
                <a16:creationId xmlns:a16="http://schemas.microsoft.com/office/drawing/2014/main" id="{F48E6E9F-8453-0EB2-57C8-DFBB18130A1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58" t="35805" r="14405" b="37585"/>
          <a:stretch/>
        </p:blipFill>
        <p:spPr>
          <a:xfrm>
            <a:off x="656635" y="6288793"/>
            <a:ext cx="4223275" cy="928192"/>
          </a:xfrm>
          <a:prstGeom prst="rect">
            <a:avLst/>
          </a:prstGeom>
        </p:spPr>
      </p:pic>
      <p:pic>
        <p:nvPicPr>
          <p:cNvPr id="9" name="Picture 3">
            <a:extLst>
              <a:ext uri="{FF2B5EF4-FFF2-40B4-BE49-F238E27FC236}">
                <a16:creationId xmlns:a16="http://schemas.microsoft.com/office/drawing/2014/main" id="{04E15AE8-268B-5D92-0303-5C981625C6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6983" t="51892"/>
          <a:stretch/>
        </p:blipFill>
        <p:spPr>
          <a:xfrm>
            <a:off x="5784427" y="6818252"/>
            <a:ext cx="1870919" cy="255161"/>
          </a:xfrm>
          <a:prstGeom prst="rect">
            <a:avLst/>
          </a:prstGeom>
        </p:spPr>
      </p:pic>
    </p:spTree>
    <p:extLst>
      <p:ext uri="{BB962C8B-B14F-4D97-AF65-F5344CB8AC3E}">
        <p14:creationId xmlns:p14="http://schemas.microsoft.com/office/powerpoint/2010/main" val="3631053765"/>
      </p:ext>
    </p:extLst>
  </p:cSld>
  <p:clrMapOvr>
    <a:masterClrMapping/>
  </p:clrMapOvr>
  <p:extLst>
    <p:ext uri="{DCECCB84-F9BA-43D5-87BE-67443E8EF086}">
      <p15:sldGuideLst xmlns:p15="http://schemas.microsoft.com/office/powerpoint/2012/main">
        <p15:guide id="1" orient="horz" pos="36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L Image Text Layout Magazine v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4C72D9-F22C-476E-BE22-E9114CCC8A80}" type="slidenum">
              <a:rPr lang="de-DE" smtClean="0"/>
              <a:t>‹#›</a:t>
            </a:fld>
            <a:endParaRPr lang="de-DE" dirty="0"/>
          </a:p>
        </p:txBody>
      </p:sp>
      <p:sp>
        <p:nvSpPr>
          <p:cNvPr id="10" name="Title Placeholder 1"/>
          <p:cNvSpPr>
            <a:spLocks noGrp="1"/>
          </p:cNvSpPr>
          <p:nvPr>
            <p:ph type="title" hasCustomPrompt="1"/>
          </p:nvPr>
        </p:nvSpPr>
        <p:spPr>
          <a:xfrm>
            <a:off x="683315" y="825479"/>
            <a:ext cx="7173883" cy="472802"/>
          </a:xfrm>
          <a:prstGeom prst="rect">
            <a:avLst/>
          </a:prstGeom>
        </p:spPr>
        <p:txBody>
          <a:bodyPr vert="horz" wrap="none" lIns="0" tIns="0" rIns="0" bIns="0" rtlCol="0" anchor="t" anchorCtr="0">
            <a:noAutofit/>
          </a:bodyPr>
          <a:lstStyle>
            <a:lvl1pPr>
              <a:defRPr>
                <a:solidFill>
                  <a:schemeClr val="tx1"/>
                </a:solidFill>
              </a:defRPr>
            </a:lvl1pPr>
          </a:lstStyle>
          <a:p>
            <a:r>
              <a:rPr lang="de-DE" dirty="0"/>
              <a:t>Headline, 36pt.</a:t>
            </a:r>
            <a:endParaRPr lang="en-US" dirty="0"/>
          </a:p>
        </p:txBody>
      </p:sp>
      <p:sp>
        <p:nvSpPr>
          <p:cNvPr id="12" name="Textplatzhalter 10"/>
          <p:cNvSpPr>
            <a:spLocks noGrp="1"/>
          </p:cNvSpPr>
          <p:nvPr>
            <p:ph type="body" sz="quarter" idx="13" hasCustomPrompt="1"/>
          </p:nvPr>
        </p:nvSpPr>
        <p:spPr>
          <a:xfrm>
            <a:off x="700425" y="1528533"/>
            <a:ext cx="7156770" cy="1225607"/>
          </a:xfrm>
        </p:spPr>
        <p:txBody>
          <a:bodyPr wrap="square" lIns="0" tIns="0" rIns="0" bIns="0">
            <a:noAutofit/>
          </a:bodyPr>
          <a:lstStyle>
            <a:lvl1pPr marL="0" indent="0">
              <a:lnSpc>
                <a:spcPct val="125000"/>
              </a:lnSpc>
              <a:spcBef>
                <a:spcPts val="1200"/>
              </a:spcBef>
              <a:buFontTx/>
              <a:buNone/>
              <a:defRPr sz="1400" baseline="0">
                <a:solidFill>
                  <a:schemeClr val="tx1"/>
                </a:solidFill>
                <a:latin typeface="+mn-lt"/>
                <a:ea typeface="Source Sans Pro" panose="020B0503030403020204" pitchFamily="34" charset="0"/>
                <a:cs typeface="Arial" panose="020B0604020202020204" pitchFamily="34" charset="0"/>
              </a:defRPr>
            </a:lvl1pPr>
            <a:lvl2pPr marL="503916" indent="0">
              <a:buFontTx/>
              <a:buNone/>
              <a:defRPr sz="2205">
                <a:solidFill>
                  <a:schemeClr val="bg1"/>
                </a:solidFill>
              </a:defRPr>
            </a:lvl2pPr>
            <a:lvl3pPr marL="1007829" indent="0">
              <a:buFontTx/>
              <a:buNone/>
              <a:defRPr sz="2205">
                <a:solidFill>
                  <a:schemeClr val="bg1"/>
                </a:solidFill>
              </a:defRPr>
            </a:lvl3pPr>
            <a:lvl4pPr marL="1511744" indent="0">
              <a:buFontTx/>
              <a:buNone/>
              <a:defRPr sz="2205">
                <a:solidFill>
                  <a:schemeClr val="bg1"/>
                </a:solidFill>
              </a:defRPr>
            </a:lvl4pPr>
            <a:lvl5pPr marL="2015658" indent="0">
              <a:buFontTx/>
              <a:buNone/>
              <a:defRPr sz="2205">
                <a:solidFill>
                  <a:schemeClr val="bg1"/>
                </a:solidFill>
              </a:defRPr>
            </a:lvl5pPr>
          </a:lstStyle>
          <a:p>
            <a:pPr lvl="0"/>
            <a:r>
              <a:rPr lang="de-DE" dirty="0"/>
              <a:t>Fließtext, Source Sans Pro, 14 </a:t>
            </a:r>
            <a:r>
              <a:rPr lang="de-DE" dirty="0" err="1"/>
              <a:t>pt</a:t>
            </a:r>
            <a:r>
              <a:rPr lang="de-DE" dirty="0"/>
              <a:t>.</a:t>
            </a:r>
            <a:br>
              <a:rPr lang="de-DE" dirty="0"/>
            </a:br>
            <a:r>
              <a:rPr lang="de-DE" dirty="0"/>
              <a:t>Eine wunderbare Heiterkeit hat meine ganze Seele eingenommen, gleich den süßen Frühlingsmorgen, die ich mit ganzem Herzen genieße. Ich bin alleine und freue mich meines Lebens in dieser Gegend, die für solche Seelen geschaffen ist wie die meine. </a:t>
            </a:r>
          </a:p>
        </p:txBody>
      </p:sp>
      <p:sp>
        <p:nvSpPr>
          <p:cNvPr id="7" name="Textplatzhalter 6"/>
          <p:cNvSpPr>
            <a:spLocks noGrp="1"/>
          </p:cNvSpPr>
          <p:nvPr>
            <p:ph type="body" sz="quarter" idx="17" hasCustomPrompt="1"/>
          </p:nvPr>
        </p:nvSpPr>
        <p:spPr>
          <a:xfrm>
            <a:off x="656162" y="475200"/>
            <a:ext cx="7194976" cy="291600"/>
          </a:xfrm>
        </p:spPr>
        <p:txBody>
          <a:bodyPr/>
          <a:lstStyle>
            <a:lvl1pPr marL="0" indent="0">
              <a:buFontTx/>
              <a:buNone/>
              <a:defRPr>
                <a:solidFill>
                  <a:schemeClr val="tx1"/>
                </a:solidFill>
                <a:latin typeface="+mn-lt"/>
              </a:defRPr>
            </a:lvl1pPr>
          </a:lstStyle>
          <a:p>
            <a:pPr lvl="0"/>
            <a:r>
              <a:rPr lang="de-DE" dirty="0"/>
              <a:t>SUBHEADLINE, SOURCE SANS PRO, 20PT.</a:t>
            </a:r>
            <a:endParaRPr lang="en-US" dirty="0"/>
          </a:p>
        </p:txBody>
      </p:sp>
      <p:sp>
        <p:nvSpPr>
          <p:cNvPr id="8" name="Bildplatzhalter 7"/>
          <p:cNvSpPr>
            <a:spLocks noGrp="1"/>
          </p:cNvSpPr>
          <p:nvPr>
            <p:ph type="pic" sz="quarter" idx="18" hasCustomPrompt="1"/>
          </p:nvPr>
        </p:nvSpPr>
        <p:spPr>
          <a:xfrm>
            <a:off x="8097376" y="7"/>
            <a:ext cx="5342405" cy="5832475"/>
          </a:xfrm>
        </p:spPr>
        <p:txBody>
          <a:bodyPr anchor="ctr" anchorCtr="0"/>
          <a:lstStyle>
            <a:lvl1pPr algn="ctr">
              <a:defRPr sz="1500">
                <a:solidFill>
                  <a:schemeClr val="tx2"/>
                </a:solidFill>
              </a:defRPr>
            </a:lvl1pPr>
          </a:lstStyle>
          <a:p>
            <a:r>
              <a:rPr lang="de-DE" dirty="0"/>
              <a:t>BILDPLATZHALTER</a:t>
            </a:r>
          </a:p>
          <a:p>
            <a:endParaRPr lang="de-DE" dirty="0"/>
          </a:p>
          <a:p>
            <a:endParaRPr lang="de-DE" dirty="0"/>
          </a:p>
        </p:txBody>
      </p:sp>
      <p:sp>
        <p:nvSpPr>
          <p:cNvPr id="14" name="Bildplatzhalter 7"/>
          <p:cNvSpPr>
            <a:spLocks noGrp="1"/>
          </p:cNvSpPr>
          <p:nvPr>
            <p:ph type="pic" sz="quarter" idx="19" hasCustomPrompt="1"/>
          </p:nvPr>
        </p:nvSpPr>
        <p:spPr>
          <a:xfrm>
            <a:off x="717581" y="2980889"/>
            <a:ext cx="2679198" cy="1466675"/>
          </a:xfrm>
        </p:spPr>
        <p:txBody>
          <a:bodyPr anchor="ctr" anchorCtr="0"/>
          <a:lstStyle>
            <a:lvl1pPr algn="ctr">
              <a:defRPr sz="1500">
                <a:solidFill>
                  <a:schemeClr val="tx2"/>
                </a:solidFill>
              </a:defRPr>
            </a:lvl1pPr>
          </a:lstStyle>
          <a:p>
            <a:r>
              <a:rPr lang="de-DE" dirty="0"/>
              <a:t>BILDPLATZHALTER</a:t>
            </a:r>
          </a:p>
          <a:p>
            <a:endParaRPr lang="de-DE" dirty="0"/>
          </a:p>
          <a:p>
            <a:endParaRPr lang="de-DE" dirty="0"/>
          </a:p>
        </p:txBody>
      </p:sp>
      <p:sp>
        <p:nvSpPr>
          <p:cNvPr id="18" name="Bildplatzhalter 7"/>
          <p:cNvSpPr>
            <a:spLocks noGrp="1"/>
          </p:cNvSpPr>
          <p:nvPr>
            <p:ph type="pic" sz="quarter" idx="20" hasCustomPrompt="1"/>
          </p:nvPr>
        </p:nvSpPr>
        <p:spPr>
          <a:xfrm>
            <a:off x="3636954" y="3804678"/>
            <a:ext cx="4220242" cy="2011663"/>
          </a:xfrm>
        </p:spPr>
        <p:txBody>
          <a:bodyPr anchor="ctr" anchorCtr="0"/>
          <a:lstStyle>
            <a:lvl1pPr algn="ctr">
              <a:defRPr sz="1500">
                <a:solidFill>
                  <a:schemeClr val="tx2"/>
                </a:solidFill>
              </a:defRPr>
            </a:lvl1pPr>
          </a:lstStyle>
          <a:p>
            <a:r>
              <a:rPr lang="de-DE" dirty="0"/>
              <a:t>BILDPLATZHALTER</a:t>
            </a:r>
          </a:p>
          <a:p>
            <a:endParaRPr lang="de-DE" dirty="0"/>
          </a:p>
          <a:p>
            <a:endParaRPr lang="de-DE" dirty="0"/>
          </a:p>
        </p:txBody>
      </p:sp>
    </p:spTree>
    <p:extLst>
      <p:ext uri="{BB962C8B-B14F-4D97-AF65-F5344CB8AC3E}">
        <p14:creationId xmlns:p14="http://schemas.microsoft.com/office/powerpoint/2010/main" val="40283217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L Bullets 3er">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404C72D9-F22C-476E-BE22-E9114CCC8A80}" type="slidenum">
              <a:rPr lang="de-DE" smtClean="0"/>
              <a:pPr/>
              <a:t>‹#›</a:t>
            </a:fld>
            <a:endParaRPr lang="de-DE" dirty="0"/>
          </a:p>
        </p:txBody>
      </p:sp>
      <p:sp>
        <p:nvSpPr>
          <p:cNvPr id="14" name="Text Placeholder 2"/>
          <p:cNvSpPr>
            <a:spLocks noGrp="1"/>
          </p:cNvSpPr>
          <p:nvPr>
            <p:ph idx="1" hasCustomPrompt="1"/>
          </p:nvPr>
        </p:nvSpPr>
        <p:spPr>
          <a:xfrm>
            <a:off x="656636" y="1691024"/>
            <a:ext cx="3665349" cy="182880"/>
          </a:xfrm>
          <a:prstGeom prst="rect">
            <a:avLst/>
          </a:prstGeom>
        </p:spPr>
        <p:txBody>
          <a:bodyPr vert="horz" wrap="none" lIns="36000" tIns="0" rIns="0" bIns="0" rtlCol="0">
            <a:noAutofit/>
          </a:bodyPr>
          <a:lstStyle>
            <a:lvl1pPr>
              <a:defRPr sz="1400"/>
            </a:lvl1pPr>
          </a:lstStyle>
          <a:p>
            <a:pPr lvl="0"/>
            <a:r>
              <a:rPr lang="de-DE" dirty="0"/>
              <a:t>SUBLINE 1, 14PT., EINZEILIG</a:t>
            </a:r>
            <a:endParaRPr lang="en-US" dirty="0"/>
          </a:p>
        </p:txBody>
      </p:sp>
      <p:sp>
        <p:nvSpPr>
          <p:cNvPr id="17" name="Textplatzhalter 23"/>
          <p:cNvSpPr>
            <a:spLocks noGrp="1"/>
          </p:cNvSpPr>
          <p:nvPr>
            <p:ph type="body" sz="quarter" idx="19" hasCustomPrompt="1"/>
          </p:nvPr>
        </p:nvSpPr>
        <p:spPr>
          <a:xfrm>
            <a:off x="683434" y="1919504"/>
            <a:ext cx="3649173" cy="364731"/>
          </a:xfrm>
        </p:spPr>
        <p:txBody>
          <a:bodyPr lIns="0"/>
          <a:lstStyle>
            <a:lvl1pPr>
              <a:defRPr sz="3000" b="1" baseline="0">
                <a:latin typeface="+mn-lt"/>
              </a:defRPr>
            </a:lvl1pPr>
            <a:lvl2pPr>
              <a:defRPr sz="4400" b="1">
                <a:latin typeface="+mn-lt"/>
              </a:defRPr>
            </a:lvl2pPr>
            <a:lvl3pPr>
              <a:defRPr sz="4400" b="1">
                <a:latin typeface="+mn-lt"/>
              </a:defRPr>
            </a:lvl3pPr>
            <a:lvl4pPr>
              <a:defRPr sz="4400" b="1">
                <a:latin typeface="+mn-lt"/>
              </a:defRPr>
            </a:lvl4pPr>
            <a:lvl5pPr>
              <a:defRPr sz="4400" b="1">
                <a:latin typeface="+mn-lt"/>
              </a:defRPr>
            </a:lvl5pPr>
          </a:lstStyle>
          <a:p>
            <a:pPr lvl="0"/>
            <a:r>
              <a:rPr lang="de-DE" dirty="0"/>
              <a:t>Line 1, 30pt.</a:t>
            </a:r>
          </a:p>
        </p:txBody>
      </p:sp>
      <p:sp>
        <p:nvSpPr>
          <p:cNvPr id="18" name="Text Placeholder 2"/>
          <p:cNvSpPr>
            <a:spLocks noGrp="1"/>
          </p:cNvSpPr>
          <p:nvPr>
            <p:ph idx="20" hasCustomPrompt="1"/>
          </p:nvPr>
        </p:nvSpPr>
        <p:spPr>
          <a:xfrm>
            <a:off x="4854849" y="1691024"/>
            <a:ext cx="3665349" cy="182880"/>
          </a:xfrm>
          <a:prstGeom prst="rect">
            <a:avLst/>
          </a:prstGeom>
        </p:spPr>
        <p:txBody>
          <a:bodyPr vert="horz" wrap="none" lIns="36000" tIns="0" rIns="0" bIns="0" rtlCol="0">
            <a:noAutofit/>
          </a:bodyPr>
          <a:lstStyle>
            <a:lvl1pPr>
              <a:defRPr sz="1400"/>
            </a:lvl1pPr>
          </a:lstStyle>
          <a:p>
            <a:pPr lvl="0"/>
            <a:r>
              <a:rPr lang="de-DE" dirty="0"/>
              <a:t>SUBLINE 2, 14PT., EINZEILIG</a:t>
            </a:r>
            <a:endParaRPr lang="en-US" dirty="0"/>
          </a:p>
        </p:txBody>
      </p:sp>
      <p:sp>
        <p:nvSpPr>
          <p:cNvPr id="19" name="Textplatzhalter 23"/>
          <p:cNvSpPr>
            <a:spLocks noGrp="1"/>
          </p:cNvSpPr>
          <p:nvPr>
            <p:ph type="body" sz="quarter" idx="21" hasCustomPrompt="1"/>
          </p:nvPr>
        </p:nvSpPr>
        <p:spPr>
          <a:xfrm>
            <a:off x="4881647" y="1919504"/>
            <a:ext cx="3649173" cy="364731"/>
          </a:xfrm>
        </p:spPr>
        <p:txBody>
          <a:bodyPr lIns="0"/>
          <a:lstStyle>
            <a:lvl1pPr>
              <a:defRPr sz="3000" b="1" baseline="0">
                <a:latin typeface="+mn-lt"/>
              </a:defRPr>
            </a:lvl1pPr>
            <a:lvl2pPr>
              <a:defRPr sz="4400" b="1">
                <a:latin typeface="+mn-lt"/>
              </a:defRPr>
            </a:lvl2pPr>
            <a:lvl3pPr>
              <a:defRPr sz="4400" b="1">
                <a:latin typeface="+mn-lt"/>
              </a:defRPr>
            </a:lvl3pPr>
            <a:lvl4pPr>
              <a:defRPr sz="4400" b="1">
                <a:latin typeface="+mn-lt"/>
              </a:defRPr>
            </a:lvl4pPr>
            <a:lvl5pPr>
              <a:defRPr sz="4400" b="1">
                <a:latin typeface="+mn-lt"/>
              </a:defRPr>
            </a:lvl5pPr>
          </a:lstStyle>
          <a:p>
            <a:pPr lvl="0"/>
            <a:r>
              <a:rPr lang="de-DE" dirty="0"/>
              <a:t>Line 2, 30pt.</a:t>
            </a:r>
          </a:p>
        </p:txBody>
      </p:sp>
      <p:sp>
        <p:nvSpPr>
          <p:cNvPr id="20" name="Text Placeholder 2"/>
          <p:cNvSpPr>
            <a:spLocks noGrp="1"/>
          </p:cNvSpPr>
          <p:nvPr>
            <p:ph idx="22" hasCustomPrompt="1"/>
          </p:nvPr>
        </p:nvSpPr>
        <p:spPr>
          <a:xfrm>
            <a:off x="9074003" y="1691024"/>
            <a:ext cx="3665349" cy="182880"/>
          </a:xfrm>
          <a:prstGeom prst="rect">
            <a:avLst/>
          </a:prstGeom>
        </p:spPr>
        <p:txBody>
          <a:bodyPr vert="horz" wrap="none" lIns="36000" tIns="0" rIns="0" bIns="0" rtlCol="0">
            <a:noAutofit/>
          </a:bodyPr>
          <a:lstStyle>
            <a:lvl1pPr>
              <a:defRPr sz="1400"/>
            </a:lvl1pPr>
          </a:lstStyle>
          <a:p>
            <a:pPr lvl="0"/>
            <a:r>
              <a:rPr lang="de-DE" dirty="0"/>
              <a:t>SUBLINE 3, 14PT., EINZEILIG</a:t>
            </a:r>
            <a:endParaRPr lang="en-US" dirty="0"/>
          </a:p>
        </p:txBody>
      </p:sp>
      <p:sp>
        <p:nvSpPr>
          <p:cNvPr id="21" name="Textplatzhalter 23"/>
          <p:cNvSpPr>
            <a:spLocks noGrp="1"/>
          </p:cNvSpPr>
          <p:nvPr>
            <p:ph type="body" sz="quarter" idx="23" hasCustomPrompt="1"/>
          </p:nvPr>
        </p:nvSpPr>
        <p:spPr>
          <a:xfrm>
            <a:off x="9100798" y="1919504"/>
            <a:ext cx="3649173" cy="364731"/>
          </a:xfrm>
        </p:spPr>
        <p:txBody>
          <a:bodyPr lIns="0"/>
          <a:lstStyle>
            <a:lvl1pPr>
              <a:defRPr sz="3000" b="1" baseline="0">
                <a:latin typeface="+mn-lt"/>
              </a:defRPr>
            </a:lvl1pPr>
            <a:lvl2pPr>
              <a:defRPr sz="4400" b="1">
                <a:latin typeface="+mn-lt"/>
              </a:defRPr>
            </a:lvl2pPr>
            <a:lvl3pPr>
              <a:defRPr sz="4400" b="1">
                <a:latin typeface="+mn-lt"/>
              </a:defRPr>
            </a:lvl3pPr>
            <a:lvl4pPr>
              <a:defRPr sz="4400" b="1">
                <a:latin typeface="+mn-lt"/>
              </a:defRPr>
            </a:lvl4pPr>
            <a:lvl5pPr>
              <a:defRPr sz="4400" b="1">
                <a:latin typeface="+mn-lt"/>
              </a:defRPr>
            </a:lvl5pPr>
          </a:lstStyle>
          <a:p>
            <a:pPr lvl="0"/>
            <a:r>
              <a:rPr lang="de-DE" dirty="0"/>
              <a:t>Line 3, 30pt.</a:t>
            </a:r>
          </a:p>
        </p:txBody>
      </p:sp>
      <p:sp>
        <p:nvSpPr>
          <p:cNvPr id="15" name="Title Placeholder 1"/>
          <p:cNvSpPr>
            <a:spLocks noGrp="1"/>
          </p:cNvSpPr>
          <p:nvPr>
            <p:ph type="title" hasCustomPrompt="1"/>
          </p:nvPr>
        </p:nvSpPr>
        <p:spPr>
          <a:xfrm>
            <a:off x="683317" y="825299"/>
            <a:ext cx="12056037" cy="472802"/>
          </a:xfrm>
          <a:prstGeom prst="rect">
            <a:avLst/>
          </a:prstGeom>
        </p:spPr>
        <p:txBody>
          <a:bodyPr vert="horz" wrap="none" lIns="0" tIns="0" rIns="0" bIns="0" rtlCol="0" anchor="t" anchorCtr="0">
            <a:noAutofit/>
          </a:bodyPr>
          <a:lstStyle>
            <a:lvl1pPr>
              <a:defRPr/>
            </a:lvl1pPr>
          </a:lstStyle>
          <a:p>
            <a:r>
              <a:rPr lang="de-DE" dirty="0"/>
              <a:t>Headline, Source Sans Pro </a:t>
            </a:r>
            <a:r>
              <a:rPr lang="de-DE" dirty="0" err="1"/>
              <a:t>Bold</a:t>
            </a:r>
            <a:r>
              <a:rPr lang="de-DE" dirty="0"/>
              <a:t>, 36pt.</a:t>
            </a:r>
            <a:endParaRPr lang="en-US" dirty="0"/>
          </a:p>
        </p:txBody>
      </p:sp>
      <p:sp>
        <p:nvSpPr>
          <p:cNvPr id="24" name="Textplatzhalter 10"/>
          <p:cNvSpPr>
            <a:spLocks noGrp="1"/>
          </p:cNvSpPr>
          <p:nvPr>
            <p:ph type="body" sz="quarter" idx="14" hasCustomPrompt="1"/>
          </p:nvPr>
        </p:nvSpPr>
        <p:spPr>
          <a:xfrm>
            <a:off x="722381" y="2641341"/>
            <a:ext cx="3610225" cy="2160000"/>
          </a:xfrm>
        </p:spPr>
        <p:txBody>
          <a:bodyPr wrap="square" lIns="0" tIns="0" rIns="0" bIns="0">
            <a:noAutofit/>
          </a:bodyPr>
          <a:lstStyle>
            <a:lvl1pPr marL="171431" marR="0"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sz="1400" baseline="0">
                <a:solidFill>
                  <a:schemeClr val="tx1"/>
                </a:solidFill>
                <a:latin typeface="+mn-lt"/>
                <a:ea typeface="Source Sans Pro" panose="020B0503030403020204" pitchFamily="34" charset="0"/>
                <a:cs typeface="Arial" panose="020B0604020202020204" pitchFamily="34" charset="0"/>
              </a:defRPr>
            </a:lvl1pPr>
            <a:lvl2pPr marL="503916" marR="0"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sz="1400">
                <a:solidFill>
                  <a:schemeClr val="tx1"/>
                </a:solidFill>
                <a:latin typeface="+mn-lt"/>
              </a:defRPr>
            </a:lvl2pPr>
            <a:lvl3pPr marL="1007829" indent="0">
              <a:buFontTx/>
              <a:buNone/>
              <a:defRPr sz="800">
                <a:solidFill>
                  <a:schemeClr val="tx1"/>
                </a:solidFill>
                <a:latin typeface="+mn-lt"/>
              </a:defRPr>
            </a:lvl3pPr>
            <a:lvl4pPr marL="1511744" indent="0">
              <a:buFontTx/>
              <a:buNone/>
              <a:defRPr sz="800">
                <a:solidFill>
                  <a:schemeClr val="tx1"/>
                </a:solidFill>
                <a:latin typeface="+mn-lt"/>
              </a:defRPr>
            </a:lvl4pPr>
            <a:lvl5pPr marL="2015658" indent="0">
              <a:buFontTx/>
              <a:buNone/>
              <a:defRPr sz="800">
                <a:solidFill>
                  <a:schemeClr val="tx1"/>
                </a:solidFill>
                <a:latin typeface="+mn-lt"/>
              </a:defRPr>
            </a:lvl5pPr>
          </a:lstStyle>
          <a:p>
            <a:pPr lvl="0"/>
            <a:r>
              <a:rPr lang="de-DE" dirty="0"/>
              <a:t>Bulletpoints 1. Ebene</a:t>
            </a:r>
          </a:p>
          <a:p>
            <a:pPr marL="359960" marR="0" lvl="1"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a:pPr>
            <a:r>
              <a:rPr lang="de-DE" dirty="0"/>
              <a:t>Bulletpoints 2. Ebene</a:t>
            </a:r>
          </a:p>
          <a:p>
            <a:pPr marL="503916" marR="0" lvl="1"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a:pPr>
            <a:r>
              <a:rPr lang="de-DE" dirty="0"/>
              <a:t>Bulletpoints 3. Ebene</a:t>
            </a:r>
          </a:p>
        </p:txBody>
      </p:sp>
      <p:sp>
        <p:nvSpPr>
          <p:cNvPr id="25" name="Textplatzhalter 10"/>
          <p:cNvSpPr>
            <a:spLocks noGrp="1"/>
          </p:cNvSpPr>
          <p:nvPr>
            <p:ph type="body" sz="quarter" idx="27" hasCustomPrompt="1"/>
          </p:nvPr>
        </p:nvSpPr>
        <p:spPr>
          <a:xfrm>
            <a:off x="4909978" y="2641341"/>
            <a:ext cx="3610225" cy="2160000"/>
          </a:xfrm>
        </p:spPr>
        <p:txBody>
          <a:bodyPr wrap="square" lIns="0" tIns="0" rIns="0" bIns="0">
            <a:noAutofit/>
          </a:bodyPr>
          <a:lstStyle>
            <a:lvl1pPr marL="171431" marR="0"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sz="1400" baseline="0">
                <a:solidFill>
                  <a:schemeClr val="tx1"/>
                </a:solidFill>
                <a:latin typeface="+mn-lt"/>
                <a:ea typeface="Source Sans Pro" panose="020B0503030403020204" pitchFamily="34" charset="0"/>
                <a:cs typeface="Arial" panose="020B0604020202020204" pitchFamily="34" charset="0"/>
              </a:defRPr>
            </a:lvl1pPr>
            <a:lvl2pPr marL="503916" marR="0"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sz="1400">
                <a:solidFill>
                  <a:schemeClr val="tx1"/>
                </a:solidFill>
                <a:latin typeface="+mn-lt"/>
              </a:defRPr>
            </a:lvl2pPr>
            <a:lvl3pPr marL="1007829" indent="0">
              <a:buFontTx/>
              <a:buNone/>
              <a:defRPr sz="800">
                <a:solidFill>
                  <a:schemeClr val="tx1"/>
                </a:solidFill>
                <a:latin typeface="+mn-lt"/>
              </a:defRPr>
            </a:lvl3pPr>
            <a:lvl4pPr marL="1511744" indent="0">
              <a:buFontTx/>
              <a:buNone/>
              <a:defRPr sz="800">
                <a:solidFill>
                  <a:schemeClr val="tx1"/>
                </a:solidFill>
                <a:latin typeface="+mn-lt"/>
              </a:defRPr>
            </a:lvl4pPr>
            <a:lvl5pPr marL="2015658" indent="0">
              <a:buFontTx/>
              <a:buNone/>
              <a:defRPr sz="800">
                <a:solidFill>
                  <a:schemeClr val="tx1"/>
                </a:solidFill>
                <a:latin typeface="+mn-lt"/>
              </a:defRPr>
            </a:lvl5pPr>
          </a:lstStyle>
          <a:p>
            <a:pPr lvl="0"/>
            <a:r>
              <a:rPr lang="de-DE" dirty="0"/>
              <a:t>Bulletpoints 1. Ebene</a:t>
            </a:r>
          </a:p>
          <a:p>
            <a:pPr marL="359960" marR="0" lvl="1"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a:pPr>
            <a:r>
              <a:rPr lang="de-DE" dirty="0"/>
              <a:t>Bulletpoints 2. Ebene</a:t>
            </a:r>
          </a:p>
          <a:p>
            <a:pPr marL="503916" marR="0" lvl="1"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a:pPr>
            <a:r>
              <a:rPr lang="de-DE" dirty="0"/>
              <a:t>Bulletpoints 3. Ebene</a:t>
            </a:r>
          </a:p>
        </p:txBody>
      </p:sp>
      <p:sp>
        <p:nvSpPr>
          <p:cNvPr id="26" name="Textplatzhalter 10"/>
          <p:cNvSpPr>
            <a:spLocks noGrp="1"/>
          </p:cNvSpPr>
          <p:nvPr>
            <p:ph type="body" sz="quarter" idx="28" hasCustomPrompt="1"/>
          </p:nvPr>
        </p:nvSpPr>
        <p:spPr>
          <a:xfrm>
            <a:off x="9139418" y="2641341"/>
            <a:ext cx="3610225" cy="2160000"/>
          </a:xfrm>
        </p:spPr>
        <p:txBody>
          <a:bodyPr wrap="square" lIns="0" tIns="0" rIns="0" bIns="0">
            <a:noAutofit/>
          </a:bodyPr>
          <a:lstStyle>
            <a:lvl1pPr marL="171431" marR="0"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sz="1400" baseline="0">
                <a:solidFill>
                  <a:schemeClr val="tx1"/>
                </a:solidFill>
                <a:latin typeface="+mn-lt"/>
                <a:ea typeface="Source Sans Pro" panose="020B0503030403020204" pitchFamily="34" charset="0"/>
                <a:cs typeface="Arial" panose="020B0604020202020204" pitchFamily="34" charset="0"/>
              </a:defRPr>
            </a:lvl1pPr>
            <a:lvl2pPr marL="503916" marR="0"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sz="1400">
                <a:solidFill>
                  <a:schemeClr val="tx1"/>
                </a:solidFill>
                <a:latin typeface="+mn-lt"/>
              </a:defRPr>
            </a:lvl2pPr>
            <a:lvl3pPr marL="1007829" indent="0">
              <a:buFontTx/>
              <a:buNone/>
              <a:defRPr sz="800">
                <a:solidFill>
                  <a:schemeClr val="tx1"/>
                </a:solidFill>
                <a:latin typeface="+mn-lt"/>
              </a:defRPr>
            </a:lvl3pPr>
            <a:lvl4pPr marL="1511744" indent="0">
              <a:buFontTx/>
              <a:buNone/>
              <a:defRPr sz="800">
                <a:solidFill>
                  <a:schemeClr val="tx1"/>
                </a:solidFill>
                <a:latin typeface="+mn-lt"/>
              </a:defRPr>
            </a:lvl4pPr>
            <a:lvl5pPr marL="2015658" indent="0">
              <a:buFontTx/>
              <a:buNone/>
              <a:defRPr sz="800">
                <a:solidFill>
                  <a:schemeClr val="tx1"/>
                </a:solidFill>
                <a:latin typeface="+mn-lt"/>
              </a:defRPr>
            </a:lvl5pPr>
          </a:lstStyle>
          <a:p>
            <a:pPr lvl="0"/>
            <a:r>
              <a:rPr lang="de-DE" dirty="0"/>
              <a:t>Bulletpoints 1. Ebene</a:t>
            </a:r>
          </a:p>
          <a:p>
            <a:pPr marL="359960" marR="0" lvl="1"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a:pPr>
            <a:r>
              <a:rPr lang="de-DE" dirty="0"/>
              <a:t>Bulletpoints 2. Ebene</a:t>
            </a:r>
          </a:p>
          <a:p>
            <a:pPr marL="503916" marR="0" lvl="1" indent="-171431" algn="l" defTabSz="1007829" rtl="0" eaLnBrk="1" fontAlgn="auto" latinLnBrk="0" hangingPunct="1">
              <a:lnSpc>
                <a:spcPts val="1600"/>
              </a:lnSpc>
              <a:spcBef>
                <a:spcPts val="1102"/>
              </a:spcBef>
              <a:spcAft>
                <a:spcPts val="0"/>
              </a:spcAft>
              <a:buClrTx/>
              <a:buSzTx/>
              <a:buFont typeface="Wingdings" panose="05000000000000000000" pitchFamily="2" charset="2"/>
              <a:buChar char="§"/>
              <a:tabLst/>
              <a:defRPr/>
            </a:pPr>
            <a:r>
              <a:rPr lang="de-DE" dirty="0"/>
              <a:t>Bulletpoints 3. Ebene</a:t>
            </a:r>
          </a:p>
        </p:txBody>
      </p:sp>
      <p:sp>
        <p:nvSpPr>
          <p:cNvPr id="3" name="Textplatzhalter 2"/>
          <p:cNvSpPr>
            <a:spLocks noGrp="1"/>
          </p:cNvSpPr>
          <p:nvPr>
            <p:ph type="body" sz="quarter" idx="29" hasCustomPrompt="1"/>
          </p:nvPr>
        </p:nvSpPr>
        <p:spPr>
          <a:xfrm>
            <a:off x="656162" y="475200"/>
            <a:ext cx="12091484" cy="216000"/>
          </a:xfrm>
        </p:spPr>
        <p:txBody>
          <a:bodyPr/>
          <a:lstStyle/>
          <a:p>
            <a:pPr lvl="0"/>
            <a:r>
              <a:rPr lang="de-DE" dirty="0"/>
              <a:t>SUBHEADLINE, 20PT., EINZEILIG</a:t>
            </a:r>
            <a:endParaRPr lang="en-US" dirty="0"/>
          </a:p>
        </p:txBody>
      </p:sp>
    </p:spTree>
    <p:extLst>
      <p:ext uri="{BB962C8B-B14F-4D97-AF65-F5344CB8AC3E}">
        <p14:creationId xmlns:p14="http://schemas.microsoft.com/office/powerpoint/2010/main" val="31816823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L color Text 3er 10pt">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404C72D9-F22C-476E-BE22-E9114CCC8A80}" type="slidenum">
              <a:rPr lang="de-DE" smtClean="0"/>
              <a:pPr/>
              <a:t>‹#›</a:t>
            </a:fld>
            <a:endParaRPr lang="de-DE" dirty="0"/>
          </a:p>
        </p:txBody>
      </p:sp>
      <p:sp>
        <p:nvSpPr>
          <p:cNvPr id="10" name="Textplatzhalter 10"/>
          <p:cNvSpPr>
            <a:spLocks noGrp="1"/>
          </p:cNvSpPr>
          <p:nvPr>
            <p:ph type="body" sz="quarter" idx="13" hasCustomPrompt="1"/>
          </p:nvPr>
        </p:nvSpPr>
        <p:spPr>
          <a:xfrm>
            <a:off x="712402" y="2641340"/>
            <a:ext cx="3620203" cy="2160000"/>
          </a:xfrm>
        </p:spPr>
        <p:txBody>
          <a:bodyPr wrap="square" lIns="0" tIns="0" rIns="0" bIns="0">
            <a:noAutofit/>
          </a:bodyPr>
          <a:lstStyle>
            <a:lvl1pPr marL="0" indent="0">
              <a:lnSpc>
                <a:spcPct val="125000"/>
              </a:lnSpc>
              <a:spcBef>
                <a:spcPts val="1200"/>
              </a:spcBef>
              <a:buFontTx/>
              <a:buNone/>
              <a:defRPr sz="1200" baseline="0">
                <a:solidFill>
                  <a:schemeClr val="tx1"/>
                </a:solidFill>
                <a:latin typeface="+mn-lt"/>
                <a:ea typeface="Source Sans Pro" panose="020B0503030403020204" pitchFamily="34" charset="0"/>
                <a:cs typeface="Arial" panose="020B0604020202020204" pitchFamily="34" charset="0"/>
              </a:defRPr>
            </a:lvl1pPr>
            <a:lvl2pPr marL="503916" indent="0">
              <a:buFontTx/>
              <a:buNone/>
              <a:defRPr sz="2205">
                <a:solidFill>
                  <a:schemeClr val="bg1"/>
                </a:solidFill>
              </a:defRPr>
            </a:lvl2pPr>
            <a:lvl3pPr marL="1007829" indent="0">
              <a:buFontTx/>
              <a:buNone/>
              <a:defRPr sz="2205">
                <a:solidFill>
                  <a:schemeClr val="bg1"/>
                </a:solidFill>
              </a:defRPr>
            </a:lvl3pPr>
            <a:lvl4pPr marL="1511744" indent="0">
              <a:buFontTx/>
              <a:buNone/>
              <a:defRPr sz="2205">
                <a:solidFill>
                  <a:schemeClr val="bg1"/>
                </a:solidFill>
              </a:defRPr>
            </a:lvl4pPr>
            <a:lvl5pPr marL="2015658" indent="0">
              <a:buFontTx/>
              <a:buNone/>
              <a:defRPr sz="2205">
                <a:solidFill>
                  <a:schemeClr val="bg1"/>
                </a:solidFill>
              </a:defRPr>
            </a:lvl5pPr>
          </a:lstStyle>
          <a:p>
            <a:pPr lvl="0"/>
            <a:r>
              <a:rPr lang="de-DE" dirty="0"/>
              <a:t>Fließtext, Source Sans Pro 12 </a:t>
            </a:r>
            <a:r>
              <a:rPr lang="de-DE" dirty="0" err="1"/>
              <a:t>pt</a:t>
            </a:r>
            <a:r>
              <a:rPr lang="de-DE" dirty="0"/>
              <a:t>. Eine wunderbare Heiterkeit hat meine ganze Seele eingenommen, gleich den süßen Frühlingsmorgen, die ich mit ganzem Herzen genieße. Ich bin alleine und freue mich meines Lebens in dieser Gegend, die für solche Seelen geschaffen ist wie die meine. Ich bin so glücklich, mein Bester, so ganz in dem Gefühle von ruhigem Dasein versunken, dass meine Kunst darunter leidet. </a:t>
            </a:r>
          </a:p>
        </p:txBody>
      </p:sp>
      <p:sp>
        <p:nvSpPr>
          <p:cNvPr id="14" name="Text Placeholder 2"/>
          <p:cNvSpPr>
            <a:spLocks noGrp="1"/>
          </p:cNvSpPr>
          <p:nvPr>
            <p:ph idx="1" hasCustomPrompt="1"/>
          </p:nvPr>
        </p:nvSpPr>
        <p:spPr>
          <a:xfrm>
            <a:off x="656636" y="1691024"/>
            <a:ext cx="3665349" cy="182880"/>
          </a:xfrm>
          <a:prstGeom prst="rect">
            <a:avLst/>
          </a:prstGeom>
        </p:spPr>
        <p:txBody>
          <a:bodyPr vert="horz" wrap="none" lIns="36000" tIns="0" rIns="0" bIns="0" rtlCol="0">
            <a:noAutofit/>
          </a:bodyPr>
          <a:lstStyle>
            <a:lvl1pPr>
              <a:defRPr sz="1400" b="1">
                <a:solidFill>
                  <a:srgbClr val="28AD84"/>
                </a:solidFill>
              </a:defRPr>
            </a:lvl1pPr>
          </a:lstStyle>
          <a:p>
            <a:pPr lvl="0"/>
            <a:r>
              <a:rPr lang="de-DE" dirty="0"/>
              <a:t>SUBLINE 1, 14PT., EINZEILIG</a:t>
            </a:r>
            <a:endParaRPr lang="en-US" dirty="0"/>
          </a:p>
        </p:txBody>
      </p:sp>
      <p:sp>
        <p:nvSpPr>
          <p:cNvPr id="17" name="Textplatzhalter 23"/>
          <p:cNvSpPr>
            <a:spLocks noGrp="1"/>
          </p:cNvSpPr>
          <p:nvPr>
            <p:ph type="body" sz="quarter" idx="19" hasCustomPrompt="1"/>
          </p:nvPr>
        </p:nvSpPr>
        <p:spPr>
          <a:xfrm>
            <a:off x="683434" y="1919504"/>
            <a:ext cx="3649173" cy="364731"/>
          </a:xfrm>
        </p:spPr>
        <p:txBody>
          <a:bodyPr lIns="0"/>
          <a:lstStyle>
            <a:lvl1pPr>
              <a:defRPr sz="3000" b="1" baseline="0">
                <a:latin typeface="+mn-lt"/>
              </a:defRPr>
            </a:lvl1pPr>
            <a:lvl2pPr>
              <a:defRPr sz="4400" b="1">
                <a:latin typeface="+mn-lt"/>
              </a:defRPr>
            </a:lvl2pPr>
            <a:lvl3pPr>
              <a:defRPr sz="4400" b="1">
                <a:latin typeface="+mn-lt"/>
              </a:defRPr>
            </a:lvl3pPr>
            <a:lvl4pPr>
              <a:defRPr sz="4400" b="1">
                <a:latin typeface="+mn-lt"/>
              </a:defRPr>
            </a:lvl4pPr>
            <a:lvl5pPr>
              <a:defRPr sz="4400" b="1">
                <a:latin typeface="+mn-lt"/>
              </a:defRPr>
            </a:lvl5pPr>
          </a:lstStyle>
          <a:p>
            <a:pPr lvl="0"/>
            <a:r>
              <a:rPr lang="de-DE" dirty="0"/>
              <a:t>Line 1, 30pt.</a:t>
            </a:r>
          </a:p>
        </p:txBody>
      </p:sp>
      <p:sp>
        <p:nvSpPr>
          <p:cNvPr id="18" name="Text Placeholder 2"/>
          <p:cNvSpPr>
            <a:spLocks noGrp="1"/>
          </p:cNvSpPr>
          <p:nvPr>
            <p:ph idx="20" hasCustomPrompt="1"/>
          </p:nvPr>
        </p:nvSpPr>
        <p:spPr>
          <a:xfrm>
            <a:off x="4854849" y="1691024"/>
            <a:ext cx="3665349" cy="182880"/>
          </a:xfrm>
          <a:prstGeom prst="rect">
            <a:avLst/>
          </a:prstGeom>
        </p:spPr>
        <p:txBody>
          <a:bodyPr vert="horz" wrap="none" lIns="36000" tIns="0" rIns="0" bIns="0" rtlCol="0">
            <a:noAutofit/>
          </a:bodyPr>
          <a:lstStyle>
            <a:lvl1pPr>
              <a:defRPr sz="1400" b="1">
                <a:solidFill>
                  <a:srgbClr val="28AD84"/>
                </a:solidFill>
              </a:defRPr>
            </a:lvl1pPr>
          </a:lstStyle>
          <a:p>
            <a:pPr lvl="0"/>
            <a:r>
              <a:rPr lang="de-DE" dirty="0"/>
              <a:t>SUBLINE 2, 14PT., EINZEILIG</a:t>
            </a:r>
            <a:endParaRPr lang="en-US" dirty="0"/>
          </a:p>
        </p:txBody>
      </p:sp>
      <p:sp>
        <p:nvSpPr>
          <p:cNvPr id="19" name="Textplatzhalter 23"/>
          <p:cNvSpPr>
            <a:spLocks noGrp="1"/>
          </p:cNvSpPr>
          <p:nvPr>
            <p:ph type="body" sz="quarter" idx="21" hasCustomPrompt="1"/>
          </p:nvPr>
        </p:nvSpPr>
        <p:spPr>
          <a:xfrm>
            <a:off x="4881647" y="1919504"/>
            <a:ext cx="3649173" cy="364731"/>
          </a:xfrm>
        </p:spPr>
        <p:txBody>
          <a:bodyPr lIns="0"/>
          <a:lstStyle>
            <a:lvl1pPr>
              <a:defRPr sz="3000" b="1" baseline="0">
                <a:latin typeface="+mn-lt"/>
              </a:defRPr>
            </a:lvl1pPr>
            <a:lvl2pPr>
              <a:defRPr sz="4400" b="1">
                <a:latin typeface="+mn-lt"/>
              </a:defRPr>
            </a:lvl2pPr>
            <a:lvl3pPr>
              <a:defRPr sz="4400" b="1">
                <a:latin typeface="+mn-lt"/>
              </a:defRPr>
            </a:lvl3pPr>
            <a:lvl4pPr>
              <a:defRPr sz="4400" b="1">
                <a:latin typeface="+mn-lt"/>
              </a:defRPr>
            </a:lvl4pPr>
            <a:lvl5pPr>
              <a:defRPr sz="4400" b="1">
                <a:latin typeface="+mn-lt"/>
              </a:defRPr>
            </a:lvl5pPr>
          </a:lstStyle>
          <a:p>
            <a:pPr lvl="0"/>
            <a:r>
              <a:rPr lang="de-DE" dirty="0"/>
              <a:t>Line 2, 30pt.</a:t>
            </a:r>
          </a:p>
        </p:txBody>
      </p:sp>
      <p:sp>
        <p:nvSpPr>
          <p:cNvPr id="20" name="Text Placeholder 2"/>
          <p:cNvSpPr>
            <a:spLocks noGrp="1"/>
          </p:cNvSpPr>
          <p:nvPr>
            <p:ph idx="22" hasCustomPrompt="1"/>
          </p:nvPr>
        </p:nvSpPr>
        <p:spPr>
          <a:xfrm>
            <a:off x="9074003" y="1691024"/>
            <a:ext cx="3665349" cy="182880"/>
          </a:xfrm>
          <a:prstGeom prst="rect">
            <a:avLst/>
          </a:prstGeom>
        </p:spPr>
        <p:txBody>
          <a:bodyPr vert="horz" wrap="none" lIns="36000" tIns="0" rIns="0" bIns="0" rtlCol="0">
            <a:noAutofit/>
          </a:bodyPr>
          <a:lstStyle>
            <a:lvl1pPr>
              <a:defRPr sz="1400" b="1">
                <a:solidFill>
                  <a:srgbClr val="28AD84"/>
                </a:solidFill>
              </a:defRPr>
            </a:lvl1pPr>
          </a:lstStyle>
          <a:p>
            <a:pPr lvl="0"/>
            <a:r>
              <a:rPr lang="de-DE" dirty="0"/>
              <a:t>SUBLINE 3, 14PT., EINZEILIG</a:t>
            </a:r>
            <a:endParaRPr lang="en-US" dirty="0"/>
          </a:p>
        </p:txBody>
      </p:sp>
      <p:sp>
        <p:nvSpPr>
          <p:cNvPr id="21" name="Textplatzhalter 23"/>
          <p:cNvSpPr>
            <a:spLocks noGrp="1"/>
          </p:cNvSpPr>
          <p:nvPr>
            <p:ph type="body" sz="quarter" idx="23" hasCustomPrompt="1"/>
          </p:nvPr>
        </p:nvSpPr>
        <p:spPr>
          <a:xfrm>
            <a:off x="9100798" y="1919504"/>
            <a:ext cx="3649173" cy="364731"/>
          </a:xfrm>
        </p:spPr>
        <p:txBody>
          <a:bodyPr lIns="0"/>
          <a:lstStyle>
            <a:lvl1pPr>
              <a:defRPr sz="3000" b="1" baseline="0">
                <a:latin typeface="+mn-lt"/>
              </a:defRPr>
            </a:lvl1pPr>
            <a:lvl2pPr>
              <a:defRPr sz="4400" b="1">
                <a:latin typeface="+mn-lt"/>
              </a:defRPr>
            </a:lvl2pPr>
            <a:lvl3pPr>
              <a:defRPr sz="4400" b="1">
                <a:latin typeface="+mn-lt"/>
              </a:defRPr>
            </a:lvl3pPr>
            <a:lvl4pPr>
              <a:defRPr sz="4400" b="1">
                <a:latin typeface="+mn-lt"/>
              </a:defRPr>
            </a:lvl4pPr>
            <a:lvl5pPr>
              <a:defRPr sz="4400" b="1">
                <a:latin typeface="+mn-lt"/>
              </a:defRPr>
            </a:lvl5pPr>
          </a:lstStyle>
          <a:p>
            <a:pPr lvl="0"/>
            <a:r>
              <a:rPr lang="de-DE" dirty="0"/>
              <a:t>Line 3, 30pt.</a:t>
            </a:r>
          </a:p>
        </p:txBody>
      </p:sp>
      <p:sp>
        <p:nvSpPr>
          <p:cNvPr id="15" name="Title Placeholder 1"/>
          <p:cNvSpPr>
            <a:spLocks noGrp="1"/>
          </p:cNvSpPr>
          <p:nvPr>
            <p:ph type="title" hasCustomPrompt="1"/>
          </p:nvPr>
        </p:nvSpPr>
        <p:spPr>
          <a:xfrm>
            <a:off x="683317" y="825299"/>
            <a:ext cx="12056037" cy="472802"/>
          </a:xfrm>
          <a:prstGeom prst="rect">
            <a:avLst/>
          </a:prstGeom>
        </p:spPr>
        <p:txBody>
          <a:bodyPr vert="horz" wrap="none" lIns="0" tIns="0" rIns="0" bIns="0" rtlCol="0" anchor="t" anchorCtr="0">
            <a:noAutofit/>
          </a:bodyPr>
          <a:lstStyle>
            <a:lvl1pPr>
              <a:defRPr/>
            </a:lvl1pPr>
          </a:lstStyle>
          <a:p>
            <a:r>
              <a:rPr lang="de-DE" dirty="0"/>
              <a:t>Headline, Source Sans Pro </a:t>
            </a:r>
            <a:r>
              <a:rPr lang="de-DE" dirty="0" err="1"/>
              <a:t>Bold</a:t>
            </a:r>
            <a:r>
              <a:rPr lang="de-DE" dirty="0"/>
              <a:t>, 36pt.</a:t>
            </a:r>
            <a:endParaRPr lang="en-US" dirty="0"/>
          </a:p>
        </p:txBody>
      </p:sp>
      <p:sp>
        <p:nvSpPr>
          <p:cNvPr id="22" name="Textplatzhalter 10"/>
          <p:cNvSpPr>
            <a:spLocks noGrp="1"/>
          </p:cNvSpPr>
          <p:nvPr>
            <p:ph type="body" sz="quarter" idx="25" hasCustomPrompt="1"/>
          </p:nvPr>
        </p:nvSpPr>
        <p:spPr>
          <a:xfrm>
            <a:off x="4910787" y="2641340"/>
            <a:ext cx="3620203" cy="2160000"/>
          </a:xfrm>
        </p:spPr>
        <p:txBody>
          <a:bodyPr vert="horz" wrap="square" lIns="0" tIns="0" rIns="0" bIns="0" rtlCol="0">
            <a:noAutofit/>
          </a:bodyPr>
          <a:lstStyle>
            <a:lvl1pPr>
              <a:defRPr lang="de-DE" sz="1200" dirty="0">
                <a:ea typeface="Source Sans Pro" panose="020B0503030403020204" pitchFamily="34" charset="0"/>
              </a:defRPr>
            </a:lvl1pPr>
          </a:lstStyle>
          <a:p>
            <a:pPr lvl="0">
              <a:lnSpc>
                <a:spcPct val="125000"/>
              </a:lnSpc>
              <a:spcBef>
                <a:spcPts val="1200"/>
              </a:spcBef>
              <a:buFontTx/>
            </a:pPr>
            <a:r>
              <a:rPr lang="de-DE" dirty="0"/>
              <a:t>Fließtext, Source Sans Pro 12 </a:t>
            </a:r>
            <a:r>
              <a:rPr lang="de-DE" dirty="0" err="1"/>
              <a:t>pt</a:t>
            </a:r>
            <a:r>
              <a:rPr lang="de-DE" dirty="0"/>
              <a:t>. Eine wunderbare Heiterkeit hat meine ganze Seele eingenommen, gleich den süßen Frühlingsmorgen, die ich mit ganzem Herzen genieße. Ich bin alleine und freue mich meines Lebens in dieser Gegend, die für solche Seelen geschaffen ist wie die meine. Ich bin so glücklich, mein Bester, so ganz in dem Gefühle von ruhigem Dasein versunken, dass meine Kunst darunter leidet.</a:t>
            </a:r>
          </a:p>
        </p:txBody>
      </p:sp>
      <p:sp>
        <p:nvSpPr>
          <p:cNvPr id="23" name="Textplatzhalter 10"/>
          <p:cNvSpPr>
            <a:spLocks noGrp="1"/>
          </p:cNvSpPr>
          <p:nvPr>
            <p:ph type="body" sz="quarter" idx="26" hasCustomPrompt="1"/>
          </p:nvPr>
        </p:nvSpPr>
        <p:spPr>
          <a:xfrm>
            <a:off x="9130385" y="2641340"/>
            <a:ext cx="3620203" cy="2160000"/>
          </a:xfrm>
        </p:spPr>
        <p:txBody>
          <a:bodyPr vert="horz" wrap="square" lIns="0" tIns="0" rIns="0" bIns="0" rtlCol="0">
            <a:noAutofit/>
          </a:bodyPr>
          <a:lstStyle>
            <a:lvl1pPr>
              <a:defRPr lang="de-DE" sz="1200" dirty="0">
                <a:ea typeface="Source Sans Pro" panose="020B0503030403020204" pitchFamily="34" charset="0"/>
              </a:defRPr>
            </a:lvl1pPr>
          </a:lstStyle>
          <a:p>
            <a:pPr lvl="0">
              <a:lnSpc>
                <a:spcPct val="125000"/>
              </a:lnSpc>
              <a:spcBef>
                <a:spcPts val="1200"/>
              </a:spcBef>
              <a:buFontTx/>
            </a:pPr>
            <a:r>
              <a:rPr lang="de-DE" dirty="0"/>
              <a:t>Fließtext, Source Sans Pro 12 </a:t>
            </a:r>
            <a:r>
              <a:rPr lang="de-DE" dirty="0" err="1"/>
              <a:t>pt</a:t>
            </a:r>
            <a:r>
              <a:rPr lang="de-DE" dirty="0"/>
              <a:t>. Eine wunderbare Heiterkeit hat meine ganze Seele eingenommen, gleich den süßen Frühlingsmorgen, die ich mit ganzem Herzen genieße. Ich bin alleine und freue mich meines Lebens in dieser Gegend, die für solche Seelen geschaffen ist wie die meine. Ich bin so glücklich, mein Bester, so ganz in dem Gefühle von ruhigem Dasein versunken, </a:t>
            </a:r>
            <a:r>
              <a:rPr lang="de-DE" dirty="0" err="1"/>
              <a:t>daß</a:t>
            </a:r>
            <a:r>
              <a:rPr lang="de-DE" dirty="0"/>
              <a:t> meine Kunst darunter leidet. </a:t>
            </a:r>
          </a:p>
        </p:txBody>
      </p:sp>
      <p:sp>
        <p:nvSpPr>
          <p:cNvPr id="6" name="Textplatzhalter 5"/>
          <p:cNvSpPr>
            <a:spLocks noGrp="1"/>
          </p:cNvSpPr>
          <p:nvPr>
            <p:ph type="body" sz="quarter" idx="27" hasCustomPrompt="1"/>
          </p:nvPr>
        </p:nvSpPr>
        <p:spPr>
          <a:xfrm>
            <a:off x="656524" y="475200"/>
            <a:ext cx="12091484" cy="216000"/>
          </a:xfrm>
        </p:spPr>
        <p:txBody>
          <a:bodyPr/>
          <a:lstStyle/>
          <a:p>
            <a:pPr lvl="0"/>
            <a:r>
              <a:rPr lang="de-DE" dirty="0"/>
              <a:t>SUBHEADLINE, 20PT., EINZEILIG</a:t>
            </a:r>
            <a:endParaRPr lang="en-US" dirty="0"/>
          </a:p>
        </p:txBody>
      </p:sp>
    </p:spTree>
    <p:extLst>
      <p:ext uri="{BB962C8B-B14F-4D97-AF65-F5344CB8AC3E}">
        <p14:creationId xmlns:p14="http://schemas.microsoft.com/office/powerpoint/2010/main" val="3893530275"/>
      </p:ext>
    </p:extLst>
  </p:cSld>
  <p:clrMapOvr>
    <a:masterClrMapping/>
  </p:clrMapOvr>
  <p:extLst>
    <p:ext uri="{DCECCB84-F9BA-43D5-87BE-67443E8EF086}">
      <p15:sldGuideLst xmlns:p15="http://schemas.microsoft.com/office/powerpoint/2012/main">
        <p15:guide id="4" pos="2721">
          <p15:clr>
            <a:srgbClr val="FBAE40"/>
          </p15:clr>
        </p15:guide>
        <p15:guide id="5" pos="5745">
          <p15:clr>
            <a:srgbClr val="FBAE40"/>
          </p15:clr>
        </p15:guide>
        <p15:guide id="6" pos="5374">
          <p15:clr>
            <a:srgbClr val="FBAE40"/>
          </p15:clr>
        </p15:guide>
        <p15:guide id="7" pos="3092">
          <p15:clr>
            <a:srgbClr val="FBAE40"/>
          </p15:clr>
        </p15:guide>
        <p15:guide id="8" pos="802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幻灯片">
    <p:bg>
      <p:bgPr>
        <a:gradFill>
          <a:gsLst>
            <a:gs pos="0">
              <a:srgbClr val="B4D86C"/>
            </a:gs>
            <a:gs pos="54000">
              <a:srgbClr val="C6E184"/>
            </a:gs>
            <a:gs pos="64000">
              <a:srgbClr val="BEDD7B"/>
            </a:gs>
            <a:gs pos="100000">
              <a:srgbClr val="537B24"/>
            </a:gs>
          </a:gsLst>
          <a:lin ang="27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6529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文本&#10;&#10;低可信度描述已自动生成">
            <a:extLst>
              <a:ext uri="{FF2B5EF4-FFF2-40B4-BE49-F238E27FC236}">
                <a16:creationId xmlns:a16="http://schemas.microsoft.com/office/drawing/2014/main" id="{FC9ABE50-4B0F-64A0-41B5-DF82C86A3F3F}"/>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7458" t="35805" r="14405" b="37585"/>
          <a:stretch/>
        </p:blipFill>
        <p:spPr>
          <a:xfrm>
            <a:off x="656635" y="6288793"/>
            <a:ext cx="4223275" cy="928192"/>
          </a:xfrm>
          <a:prstGeom prst="rect">
            <a:avLst/>
          </a:prstGeom>
        </p:spPr>
      </p:pic>
      <p:sp>
        <p:nvSpPr>
          <p:cNvPr id="2" name="Title Placeholder 1"/>
          <p:cNvSpPr>
            <a:spLocks noGrp="1"/>
          </p:cNvSpPr>
          <p:nvPr>
            <p:ph type="title"/>
          </p:nvPr>
        </p:nvSpPr>
        <p:spPr>
          <a:xfrm>
            <a:off x="683317" y="825074"/>
            <a:ext cx="12056037" cy="472802"/>
          </a:xfrm>
          <a:prstGeom prst="rect">
            <a:avLst/>
          </a:prstGeom>
        </p:spPr>
        <p:txBody>
          <a:bodyPr vert="horz" wrap="none" lIns="0" tIns="0" rIns="0" bIns="0" rtlCol="0" anchor="t" anchorCtr="0">
            <a:noAutofit/>
          </a:bodyPr>
          <a:lstStyle/>
          <a:p>
            <a:r>
              <a:rPr lang="de-DE" dirty="0"/>
              <a:t>Headline, Source Sans Pro </a:t>
            </a:r>
            <a:r>
              <a:rPr lang="de-DE" dirty="0" err="1"/>
              <a:t>Bold</a:t>
            </a:r>
            <a:r>
              <a:rPr lang="de-DE" dirty="0"/>
              <a:t>, 36pt.</a:t>
            </a:r>
            <a:endParaRPr lang="en-US" dirty="0"/>
          </a:p>
        </p:txBody>
      </p:sp>
      <p:sp>
        <p:nvSpPr>
          <p:cNvPr id="3" name="Text Placeholder 2"/>
          <p:cNvSpPr>
            <a:spLocks noGrp="1"/>
          </p:cNvSpPr>
          <p:nvPr>
            <p:ph type="body" idx="1"/>
          </p:nvPr>
        </p:nvSpPr>
        <p:spPr>
          <a:xfrm>
            <a:off x="656635" y="475200"/>
            <a:ext cx="12093004" cy="216000"/>
          </a:xfrm>
          <a:prstGeom prst="rect">
            <a:avLst/>
          </a:prstGeom>
        </p:spPr>
        <p:txBody>
          <a:bodyPr vert="horz" wrap="none" lIns="36000" tIns="0" rIns="0" bIns="0" rtlCol="0">
            <a:noAutofit/>
          </a:bodyPr>
          <a:lstStyle/>
          <a:p>
            <a:pPr lvl="0"/>
            <a:r>
              <a:rPr lang="de-DE" dirty="0"/>
              <a:t>SUBHEADLINE, SOURCE SANS PRO, 20PT., EINZEILIG</a:t>
            </a:r>
            <a:endParaRPr lang="en-US" dirty="0"/>
          </a:p>
        </p:txBody>
      </p:sp>
      <p:sp>
        <p:nvSpPr>
          <p:cNvPr id="6" name="Slide Number Placeholder 5"/>
          <p:cNvSpPr>
            <a:spLocks noGrp="1"/>
          </p:cNvSpPr>
          <p:nvPr>
            <p:ph type="sldNum" sz="quarter" idx="4"/>
          </p:nvPr>
        </p:nvSpPr>
        <p:spPr>
          <a:xfrm>
            <a:off x="12297112" y="6893413"/>
            <a:ext cx="452526" cy="180000"/>
          </a:xfrm>
          <a:prstGeom prst="rect">
            <a:avLst/>
          </a:prstGeom>
        </p:spPr>
        <p:txBody>
          <a:bodyPr vert="horz" wrap="none" lIns="0" tIns="0" rIns="0" bIns="0" rtlCol="0" anchor="t" anchorCtr="0"/>
          <a:lstStyle>
            <a:lvl1pPr algn="r">
              <a:defRPr sz="750">
                <a:solidFill>
                  <a:schemeClr val="tx1"/>
                </a:solidFill>
                <a:latin typeface="Arial" panose="020B0604020202020204" pitchFamily="34" charset="0"/>
                <a:cs typeface="Arial" panose="020B0604020202020204" pitchFamily="34" charset="0"/>
              </a:defRPr>
            </a:lvl1pPr>
          </a:lstStyle>
          <a:p>
            <a:fld id="{404C72D9-F22C-476E-BE22-E9114CCC8A80}" type="slidenum">
              <a:rPr lang="de-DE" smtClean="0"/>
              <a:pPr/>
              <a:t>‹#›</a:t>
            </a:fld>
            <a:endParaRPr lang="de-DE" dirty="0"/>
          </a:p>
        </p:txBody>
      </p:sp>
      <p:pic>
        <p:nvPicPr>
          <p:cNvPr id="8" name="Picture 3">
            <a:extLst>
              <a:ext uri="{FF2B5EF4-FFF2-40B4-BE49-F238E27FC236}">
                <a16:creationId xmlns:a16="http://schemas.microsoft.com/office/drawing/2014/main" id="{4BB49A91-BF1C-43B5-9B6B-C1F69F0369AE}"/>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56983" t="51892"/>
          <a:stretch/>
        </p:blipFill>
        <p:spPr>
          <a:xfrm>
            <a:off x="5784427" y="6818252"/>
            <a:ext cx="1870919" cy="255161"/>
          </a:xfrm>
          <a:prstGeom prst="rect">
            <a:avLst/>
          </a:prstGeom>
        </p:spPr>
      </p:pic>
    </p:spTree>
    <p:extLst>
      <p:ext uri="{BB962C8B-B14F-4D97-AF65-F5344CB8AC3E}">
        <p14:creationId xmlns:p14="http://schemas.microsoft.com/office/powerpoint/2010/main" val="4031861547"/>
      </p:ext>
    </p:extLst>
  </p:cSld>
  <p:clrMap bg1="lt1" tx1="dk1" bg2="lt2" tx2="dk2" accent1="accent1" accent2="accent2" accent3="accent3" accent4="accent4" accent5="accent5" accent6="accent6" hlink="hlink" folHlink="folHlink"/>
  <p:sldLayoutIdLst>
    <p:sldLayoutId id="2147483718" r:id="rId1"/>
    <p:sldLayoutId id="2147483710" r:id="rId2"/>
    <p:sldLayoutId id="2147483783" r:id="rId3"/>
    <p:sldLayoutId id="2147483778" r:id="rId4"/>
    <p:sldLayoutId id="2147483779" r:id="rId5"/>
    <p:sldLayoutId id="2147483726" r:id="rId6"/>
    <p:sldLayoutId id="2147483820" r:id="rId7"/>
    <p:sldLayoutId id="2147483821" r:id="rId8"/>
    <p:sldLayoutId id="2147483822" r:id="rId9"/>
  </p:sldLayoutIdLst>
  <p:hf hdr="0" ftr="0" dt="0"/>
  <p:txStyles>
    <p:titleStyle>
      <a:lvl1pPr algn="l" defTabSz="1007829" rtl="0" eaLnBrk="1" latinLnBrk="0" hangingPunct="1">
        <a:lnSpc>
          <a:spcPct val="90000"/>
        </a:lnSpc>
        <a:spcBef>
          <a:spcPct val="0"/>
        </a:spcBef>
        <a:buNone/>
        <a:defRPr sz="3600" b="1" kern="1200" baseline="0">
          <a:solidFill>
            <a:schemeClr val="tx1"/>
          </a:solidFill>
          <a:latin typeface="+mn-lt"/>
          <a:ea typeface="Source Sans Pro" panose="020B0503030403020204" pitchFamily="34" charset="0"/>
          <a:cs typeface="Arial" panose="020B0604020202020204" pitchFamily="34" charset="0"/>
        </a:defRPr>
      </a:lvl1pPr>
    </p:titleStyle>
    <p:bodyStyle>
      <a:lvl1pPr marL="0" indent="0" algn="l" defTabSz="1007829" rtl="0" eaLnBrk="1" latinLnBrk="0" hangingPunct="1">
        <a:lnSpc>
          <a:spcPct val="90000"/>
        </a:lnSpc>
        <a:spcBef>
          <a:spcPts val="1102"/>
        </a:spcBef>
        <a:buFont typeface="Arial" panose="020B0604020202020204" pitchFamily="34" charset="0"/>
        <a:buNone/>
        <a:defRPr sz="2000" b="0" kern="1200" baseline="0">
          <a:solidFill>
            <a:schemeClr val="tx1"/>
          </a:solidFill>
          <a:latin typeface="+mn-lt"/>
          <a:ea typeface="+mn-ea"/>
          <a:cs typeface="Arial" panose="020B0604020202020204" pitchFamily="34" charset="0"/>
        </a:defRPr>
      </a:lvl1pPr>
      <a:lvl2pPr marL="503914"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007829"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511744"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2015658"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829" rtl="0" eaLnBrk="1" latinLnBrk="0" hangingPunct="1">
        <a:defRPr sz="1984" kern="1200">
          <a:solidFill>
            <a:schemeClr val="tx1"/>
          </a:solidFill>
          <a:latin typeface="+mn-lt"/>
          <a:ea typeface="+mn-ea"/>
          <a:cs typeface="+mn-cs"/>
        </a:defRPr>
      </a:lvl1pPr>
      <a:lvl2pPr marL="503916" algn="l" defTabSz="1007829" rtl="0" eaLnBrk="1" latinLnBrk="0" hangingPunct="1">
        <a:defRPr sz="1984" kern="1200">
          <a:solidFill>
            <a:schemeClr val="tx1"/>
          </a:solidFill>
          <a:latin typeface="+mn-lt"/>
          <a:ea typeface="+mn-ea"/>
          <a:cs typeface="+mn-cs"/>
        </a:defRPr>
      </a:lvl2pPr>
      <a:lvl3pPr marL="1007829" algn="l" defTabSz="1007829" rtl="0" eaLnBrk="1" latinLnBrk="0" hangingPunct="1">
        <a:defRPr sz="1984" kern="1200">
          <a:solidFill>
            <a:schemeClr val="tx1"/>
          </a:solidFill>
          <a:latin typeface="+mn-lt"/>
          <a:ea typeface="+mn-ea"/>
          <a:cs typeface="+mn-cs"/>
        </a:defRPr>
      </a:lvl3pPr>
      <a:lvl4pPr marL="1511744" algn="l" defTabSz="1007829" rtl="0" eaLnBrk="1" latinLnBrk="0" hangingPunct="1">
        <a:defRPr sz="1984" kern="1200">
          <a:solidFill>
            <a:schemeClr val="tx1"/>
          </a:solidFill>
          <a:latin typeface="+mn-lt"/>
          <a:ea typeface="+mn-ea"/>
          <a:cs typeface="+mn-cs"/>
        </a:defRPr>
      </a:lvl4pPr>
      <a:lvl5pPr marL="2015658" algn="l" defTabSz="1007829" rtl="0" eaLnBrk="1" latinLnBrk="0" hangingPunct="1">
        <a:defRPr sz="1984" kern="1200">
          <a:solidFill>
            <a:schemeClr val="tx1"/>
          </a:solidFill>
          <a:latin typeface="+mn-lt"/>
          <a:ea typeface="+mn-ea"/>
          <a:cs typeface="+mn-cs"/>
        </a:defRPr>
      </a:lvl5pPr>
      <a:lvl6pPr marL="2519574" algn="l" defTabSz="1007829" rtl="0" eaLnBrk="1" latinLnBrk="0" hangingPunct="1">
        <a:defRPr sz="1984" kern="1200">
          <a:solidFill>
            <a:schemeClr val="tx1"/>
          </a:solidFill>
          <a:latin typeface="+mn-lt"/>
          <a:ea typeface="+mn-ea"/>
          <a:cs typeface="+mn-cs"/>
        </a:defRPr>
      </a:lvl6pPr>
      <a:lvl7pPr marL="3023487" algn="l" defTabSz="1007829" rtl="0" eaLnBrk="1" latinLnBrk="0" hangingPunct="1">
        <a:defRPr sz="1984" kern="1200">
          <a:solidFill>
            <a:schemeClr val="tx1"/>
          </a:solidFill>
          <a:latin typeface="+mn-lt"/>
          <a:ea typeface="+mn-ea"/>
          <a:cs typeface="+mn-cs"/>
        </a:defRPr>
      </a:lvl7pPr>
      <a:lvl8pPr marL="3527403" algn="l" defTabSz="1007829" rtl="0" eaLnBrk="1" latinLnBrk="0" hangingPunct="1">
        <a:defRPr sz="1984" kern="1200">
          <a:solidFill>
            <a:schemeClr val="tx1"/>
          </a:solidFill>
          <a:latin typeface="+mn-lt"/>
          <a:ea typeface="+mn-ea"/>
          <a:cs typeface="+mn-cs"/>
        </a:defRPr>
      </a:lvl8pPr>
      <a:lvl9pPr marL="4031316" algn="l" defTabSz="1007829"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441" userDrawn="1">
          <p15:clr>
            <a:srgbClr val="F26B43"/>
          </p15:clr>
        </p15:guide>
        <p15:guide id="4" pos="8025" userDrawn="1">
          <p15:clr>
            <a:srgbClr val="F26B43"/>
          </p15:clr>
        </p15:guide>
        <p15:guide id="7" orient="horz" pos="431" userDrawn="1">
          <p15:clr>
            <a:srgbClr val="F26B43"/>
          </p15:clr>
        </p15:guide>
        <p15:guide id="8" orient="horz" pos="756" userDrawn="1">
          <p15:clr>
            <a:srgbClr val="F26B43"/>
          </p15:clr>
        </p15:guide>
        <p15:guide id="11" orient="horz" pos="952" userDrawn="1">
          <p15:clr>
            <a:srgbClr val="F26B43"/>
          </p15:clr>
        </p15:guide>
        <p15:guide id="12" orient="horz" pos="43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sgalliance@china.ahk.d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246FE48-D180-DA4A-830C-767648248EAA}"/>
              </a:ext>
            </a:extLst>
          </p:cNvPr>
          <p:cNvPicPr>
            <a:picLocks noChangeAspect="1"/>
          </p:cNvPicPr>
          <p:nvPr/>
        </p:nvPicPr>
        <p:blipFill rotWithShape="1">
          <a:blip r:embed="rId3"/>
          <a:srcRect l="6373" t="3251" b="8972"/>
          <a:stretch/>
        </p:blipFill>
        <p:spPr>
          <a:xfrm>
            <a:off x="353" y="-1"/>
            <a:ext cx="13439422" cy="7559675"/>
          </a:xfrm>
          <a:prstGeom prst="rect">
            <a:avLst/>
          </a:prstGeom>
        </p:spPr>
      </p:pic>
      <p:pic>
        <p:nvPicPr>
          <p:cNvPr id="4" name="图片 3">
            <a:extLst>
              <a:ext uri="{FF2B5EF4-FFF2-40B4-BE49-F238E27FC236}">
                <a16:creationId xmlns:a16="http://schemas.microsoft.com/office/drawing/2014/main" id="{48D970A0-D321-2548-8D22-8EB42A786950}"/>
              </a:ext>
            </a:extLst>
          </p:cNvPr>
          <p:cNvPicPr>
            <a:picLocks noChangeAspect="1"/>
          </p:cNvPicPr>
          <p:nvPr/>
        </p:nvPicPr>
        <p:blipFill>
          <a:blip r:embed="rId4"/>
          <a:stretch>
            <a:fillRect/>
          </a:stretch>
        </p:blipFill>
        <p:spPr>
          <a:xfrm>
            <a:off x="11730762" y="209057"/>
            <a:ext cx="1309637" cy="881029"/>
          </a:xfrm>
          <a:prstGeom prst="rect">
            <a:avLst/>
          </a:prstGeom>
        </p:spPr>
      </p:pic>
      <p:pic>
        <p:nvPicPr>
          <p:cNvPr id="5" name="图片 4">
            <a:extLst>
              <a:ext uri="{FF2B5EF4-FFF2-40B4-BE49-F238E27FC236}">
                <a16:creationId xmlns:a16="http://schemas.microsoft.com/office/drawing/2014/main" id="{AD559C0D-A8B2-9448-9D80-BDBDA28DACFB}"/>
              </a:ext>
            </a:extLst>
          </p:cNvPr>
          <p:cNvPicPr>
            <a:picLocks noChangeAspect="1"/>
          </p:cNvPicPr>
          <p:nvPr/>
        </p:nvPicPr>
        <p:blipFill>
          <a:blip r:embed="rId5"/>
          <a:stretch>
            <a:fillRect/>
          </a:stretch>
        </p:blipFill>
        <p:spPr>
          <a:xfrm>
            <a:off x="194302" y="0"/>
            <a:ext cx="8810288" cy="2209938"/>
          </a:xfrm>
          <a:prstGeom prst="rect">
            <a:avLst/>
          </a:prstGeom>
        </p:spPr>
      </p:pic>
      <p:sp>
        <p:nvSpPr>
          <p:cNvPr id="8" name="文本框 7">
            <a:extLst>
              <a:ext uri="{FF2B5EF4-FFF2-40B4-BE49-F238E27FC236}">
                <a16:creationId xmlns:a16="http://schemas.microsoft.com/office/drawing/2014/main" id="{C442657D-50C0-734F-9948-3BFACEC92B09}"/>
              </a:ext>
            </a:extLst>
          </p:cNvPr>
          <p:cNvSpPr txBox="1"/>
          <p:nvPr/>
        </p:nvSpPr>
        <p:spPr>
          <a:xfrm>
            <a:off x="194302" y="2333769"/>
            <a:ext cx="5253998" cy="1569660"/>
          </a:xfrm>
          <a:prstGeom prst="rect">
            <a:avLst/>
          </a:prstGeom>
          <a:noFill/>
        </p:spPr>
        <p:txBody>
          <a:bodyPr wrap="square" rtlCol="0">
            <a:spAutoFit/>
          </a:bodyPr>
          <a:lstStyle/>
          <a:p>
            <a:pPr algn="ctr"/>
            <a:r>
              <a:rPr kumimoji="1" lang="en-US" altLang="zh-CN" sz="3200" b="1" dirty="0">
                <a:solidFill>
                  <a:srgbClr val="05301B"/>
                </a:solidFill>
                <a:latin typeface="Source Sans Pro" panose="020B0503030403020204" pitchFamily="34" charset="0"/>
              </a:rPr>
              <a:t>Innovative Sustainability </a:t>
            </a:r>
          </a:p>
          <a:p>
            <a:pPr algn="ctr"/>
            <a:r>
              <a:rPr kumimoji="1" lang="en-US" altLang="zh-CN" sz="3200" b="1" dirty="0">
                <a:solidFill>
                  <a:srgbClr val="05301B"/>
                </a:solidFill>
                <a:latin typeface="Source Sans Pro" panose="020B0503030403020204" pitchFamily="34" charset="0"/>
              </a:rPr>
              <a:t>Product PPT</a:t>
            </a:r>
          </a:p>
          <a:p>
            <a:pPr algn="ctr"/>
            <a:r>
              <a:rPr kumimoji="1" lang="zh-CN" altLang="en-US" sz="3200" b="1" dirty="0">
                <a:solidFill>
                  <a:srgbClr val="05301B"/>
                </a:solidFill>
                <a:latin typeface="Source Sans Pro" panose="020B0503030403020204" pitchFamily="34" charset="0"/>
                <a:ea typeface="Source Sans Pro" panose="020B0503030403020204" pitchFamily="34" charset="0"/>
              </a:rPr>
              <a:t>创新可持续产品</a:t>
            </a:r>
            <a:r>
              <a:rPr kumimoji="1" lang="en-US" altLang="zh-CN" sz="3200" b="1" dirty="0">
                <a:solidFill>
                  <a:srgbClr val="05301B"/>
                </a:solidFill>
                <a:latin typeface="Source Sans Pro" panose="020B0503030403020204" pitchFamily="34" charset="0"/>
                <a:ea typeface="Source Sans Pro" panose="020B0503030403020204" pitchFamily="34" charset="0"/>
              </a:rPr>
              <a:t>PPT</a:t>
            </a:r>
            <a:r>
              <a:rPr kumimoji="1" lang="zh-CN" altLang="en-US" sz="3200" b="1" dirty="0">
                <a:solidFill>
                  <a:srgbClr val="05301B"/>
                </a:solidFill>
                <a:latin typeface="Source Sans Pro" panose="020B0503030403020204" pitchFamily="34" charset="0"/>
                <a:ea typeface="Source Sans Pro" panose="020B0503030403020204" pitchFamily="34" charset="0"/>
              </a:rPr>
              <a:t>模板</a:t>
            </a:r>
            <a:endParaRPr kumimoji="1" lang="en-US" altLang="zh-CN" sz="3200" b="1" dirty="0">
              <a:solidFill>
                <a:srgbClr val="05301B"/>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39416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404C72D9-F22C-476E-BE22-E9114CCC8A80}" type="slidenum">
              <a:rPr lang="de-DE" smtClean="0"/>
              <a:pPr/>
              <a:t>2</a:t>
            </a:fld>
            <a:endParaRPr lang="de-DE" dirty="0"/>
          </a:p>
        </p:txBody>
      </p:sp>
      <p:sp>
        <p:nvSpPr>
          <p:cNvPr id="14" name="Titel 13"/>
          <p:cNvSpPr>
            <a:spLocks noGrp="1"/>
          </p:cNvSpPr>
          <p:nvPr>
            <p:ph type="title"/>
          </p:nvPr>
        </p:nvSpPr>
        <p:spPr/>
        <p:txBody>
          <a:bodyPr/>
          <a:lstStyle/>
          <a:p>
            <a:r>
              <a:rPr lang="en-US" altLang="zh-CN" dirty="0"/>
              <a:t>Award Category – Innovative Sustainability Product </a:t>
            </a:r>
            <a:endParaRPr lang="de-DE" dirty="0"/>
          </a:p>
        </p:txBody>
      </p:sp>
      <p:sp>
        <p:nvSpPr>
          <p:cNvPr id="24" name="Textplatzhalter 23"/>
          <p:cNvSpPr>
            <a:spLocks noGrp="1"/>
          </p:cNvSpPr>
          <p:nvPr>
            <p:ph type="body" sz="quarter" idx="29"/>
          </p:nvPr>
        </p:nvSpPr>
        <p:spPr/>
        <p:txBody>
          <a:bodyPr/>
          <a:lstStyle/>
          <a:p>
            <a:r>
              <a:rPr lang="zh-CN" sz="1800" b="1" dirty="0">
                <a:effectLst/>
                <a:latin typeface="Source Sans Pro" panose="020B0503030403020204" pitchFamily="34" charset="0"/>
                <a:ea typeface="思源宋体" panose="02020400000000000000" pitchFamily="18" charset="-122"/>
                <a:cs typeface="微软雅黑" panose="020B0503020204020204" pitchFamily="34" charset="-122"/>
              </a:rPr>
              <a:t>奖项类别 </a:t>
            </a:r>
            <a:r>
              <a:rPr lang="en-US" sz="1800" b="1" dirty="0">
                <a:effectLst/>
                <a:latin typeface="思源宋体" panose="02020400000000000000" pitchFamily="18" charset="-122"/>
                <a:ea typeface="Times New Roman" panose="02020603050405020304" pitchFamily="18" charset="0"/>
                <a:cs typeface="微软雅黑" panose="020B0503020204020204" pitchFamily="34" charset="-122"/>
              </a:rPr>
              <a:t>– </a:t>
            </a:r>
            <a:r>
              <a:rPr lang="zh-CN" sz="1800" b="1" dirty="0">
                <a:effectLst/>
                <a:latin typeface="思源宋体" panose="02020400000000000000" pitchFamily="18" charset="-122"/>
                <a:ea typeface="Times New Roman" panose="02020603050405020304" pitchFamily="18" charset="0"/>
                <a:cs typeface="微软雅黑" panose="020B0503020204020204" pitchFamily="34" charset="-122"/>
              </a:rPr>
              <a:t>创新可持续产品</a:t>
            </a:r>
            <a:endParaRPr lang="en-US" sz="1800" b="1" dirty="0">
              <a:effectLst/>
              <a:latin typeface="Source Sans Pro" panose="020B0503030403020204" pitchFamily="34" charset="0"/>
              <a:ea typeface="Times New Roman" panose="02020603050405020304" pitchFamily="18" charset="0"/>
              <a:cs typeface="Times New Roman" panose="02020603050405020304" pitchFamily="18" charset="0"/>
            </a:endParaRPr>
          </a:p>
          <a:p>
            <a:endParaRPr lang="de-DE" dirty="0"/>
          </a:p>
        </p:txBody>
      </p:sp>
      <p:sp>
        <p:nvSpPr>
          <p:cNvPr id="3" name="文本框 2">
            <a:extLst>
              <a:ext uri="{FF2B5EF4-FFF2-40B4-BE49-F238E27FC236}">
                <a16:creationId xmlns:a16="http://schemas.microsoft.com/office/drawing/2014/main" id="{E548E6E0-F4C8-D50E-2806-70231D84A679}"/>
              </a:ext>
            </a:extLst>
          </p:cNvPr>
          <p:cNvSpPr txBox="1"/>
          <p:nvPr/>
        </p:nvSpPr>
        <p:spPr>
          <a:xfrm>
            <a:off x="656162" y="1432200"/>
            <a:ext cx="12255892" cy="46296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07000"/>
              </a:lnSpc>
              <a:spcAft>
                <a:spcPts val="800"/>
              </a:spcAft>
            </a:pPr>
            <a:r>
              <a:rPr lang="en-US" sz="1050" dirty="0">
                <a:latin typeface="Source Sans Pro" panose="020B0503030403020204" pitchFamily="34" charset="0"/>
                <a:cs typeface="Times New Roman" panose="02020603050405020304" pitchFamily="18" charset="0"/>
              </a:rPr>
              <a:t>This award category focuses on innovative and sustainable products and services within a company’s product portfolio. The submitted products or services should adhere to the principles of circular economy, and aim to enable and inspire companies to embrace sustainable practices, resource efficiency, and waste reduction.</a:t>
            </a:r>
          </a:p>
          <a:p>
            <a:pPr algn="just">
              <a:lnSpc>
                <a:spcPct val="107000"/>
              </a:lnSpc>
              <a:spcAft>
                <a:spcPts val="800"/>
              </a:spcAft>
            </a:pP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该奖项类别侧重于企业创新可持续产品或服务。创新可持续产品或服务应遵守循环经济的原则。该奖项旨在促进和鼓励企业采纳可持续实践、提高资源利用效率和降低废弃物产生。</a:t>
            </a:r>
          </a:p>
          <a:p>
            <a:pPr algn="just">
              <a:lnSpc>
                <a:spcPct val="107000"/>
              </a:lnSpc>
              <a:spcAft>
                <a:spcPts val="800"/>
              </a:spcAft>
            </a:pPr>
            <a:endParaRPr lang="en-US" sz="1050" dirty="0">
              <a:latin typeface="Source Sans Pro" panose="020B0503030403020204" pitchFamily="34" charset="0"/>
              <a:cs typeface="Times New Roman" panose="02020603050405020304" pitchFamily="18" charset="0"/>
            </a:endParaRPr>
          </a:p>
          <a:p>
            <a:pPr algn="just">
              <a:lnSpc>
                <a:spcPct val="107000"/>
              </a:lnSpc>
              <a:spcAft>
                <a:spcPts val="800"/>
              </a:spcAft>
            </a:pPr>
            <a:r>
              <a:rPr lang="en-US" sz="1050" b="1" u="sng" dirty="0">
                <a:latin typeface="Source Sans Pro" panose="020B0503030403020204" pitchFamily="34" charset="0"/>
                <a:cs typeface="Times New Roman" panose="02020603050405020304" pitchFamily="18" charset="0"/>
              </a:rPr>
              <a:t>Assessment Criteria </a:t>
            </a:r>
            <a:r>
              <a:rPr lang="zh-CN" altLang="en-US" sz="1050" b="1" u="sng" dirty="0">
                <a:latin typeface="思源宋体" panose="02020400000000000000" pitchFamily="18" charset="-122"/>
                <a:ea typeface="思源宋体" panose="02020400000000000000" pitchFamily="18" charset="-122"/>
                <a:cs typeface="Times New Roman" panose="02020603050405020304" pitchFamily="18" charset="0"/>
              </a:rPr>
              <a:t>评审标准</a:t>
            </a:r>
          </a:p>
          <a:p>
            <a:pPr algn="just">
              <a:lnSpc>
                <a:spcPct val="107000"/>
              </a:lnSpc>
              <a:spcAft>
                <a:spcPts val="800"/>
              </a:spcAft>
            </a:pPr>
            <a:r>
              <a:rPr lang="en-US" sz="1050" dirty="0">
                <a:latin typeface="Source Sans Pro" panose="020B0503030403020204" pitchFamily="34" charset="0"/>
                <a:cs typeface="Times New Roman" panose="02020603050405020304" pitchFamily="18" charset="0"/>
              </a:rPr>
              <a:t>Innovation and Creativity: The degree to which the company demonstrates unique and creative approaches to implementing circular economy principles.</a:t>
            </a:r>
          </a:p>
          <a:p>
            <a:pPr algn="just">
              <a:lnSpc>
                <a:spcPct val="107000"/>
              </a:lnSpc>
              <a:spcAft>
                <a:spcPts val="800"/>
              </a:spcAft>
            </a:pPr>
            <a:r>
              <a:rPr lang="zh-CN" altLang="en-US" sz="1050" b="1" dirty="0">
                <a:latin typeface="思源宋体" panose="02020400000000000000" pitchFamily="18" charset="-122"/>
                <a:ea typeface="思源宋体" panose="02020400000000000000" pitchFamily="18" charset="-122"/>
                <a:cs typeface="Times New Roman" panose="02020603050405020304" pitchFamily="18" charset="0"/>
              </a:rPr>
              <a:t>创新和创造力： </a:t>
            </a: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企业产品</a:t>
            </a:r>
            <a:r>
              <a:rPr lang="en-US" altLang="zh-CN" sz="1050" dirty="0">
                <a:latin typeface="思源宋体" panose="02020400000000000000" pitchFamily="18" charset="-122"/>
                <a:ea typeface="思源宋体" panose="02020400000000000000" pitchFamily="18" charset="-122"/>
                <a:cs typeface="Times New Roman" panose="02020603050405020304" pitchFamily="18" charset="0"/>
              </a:rPr>
              <a:t>/</a:t>
            </a: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服务在实施循环经济原则方面表现出独特和创造性的方法的程度。</a:t>
            </a:r>
          </a:p>
          <a:p>
            <a:pPr algn="just">
              <a:lnSpc>
                <a:spcPct val="107000"/>
              </a:lnSpc>
              <a:spcAft>
                <a:spcPts val="800"/>
              </a:spcAft>
            </a:pPr>
            <a:r>
              <a:rPr lang="en-US" sz="1050" dirty="0">
                <a:latin typeface="Source Sans Pro" panose="020B0503030403020204" pitchFamily="34" charset="0"/>
                <a:cs typeface="Times New Roman" panose="02020603050405020304" pitchFamily="18" charset="0"/>
              </a:rPr>
              <a:t>Scalability: The potential for the company’s practices to be scaled up in other industries or organizations.</a:t>
            </a:r>
          </a:p>
          <a:p>
            <a:pPr algn="just">
              <a:lnSpc>
                <a:spcPct val="107000"/>
              </a:lnSpc>
              <a:spcAft>
                <a:spcPts val="800"/>
              </a:spcAft>
            </a:pPr>
            <a:r>
              <a:rPr lang="zh-CN" altLang="en-US" sz="1050" b="1" dirty="0">
                <a:latin typeface="思源宋体" panose="02020400000000000000" pitchFamily="18" charset="-122"/>
                <a:ea typeface="思源宋体" panose="02020400000000000000" pitchFamily="18" charset="-122"/>
                <a:cs typeface="Times New Roman" panose="02020603050405020304" pitchFamily="18" charset="0"/>
              </a:rPr>
              <a:t>可扩展性： </a:t>
            </a: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企业产品</a:t>
            </a:r>
            <a:r>
              <a:rPr lang="en-US" altLang="zh-CN" sz="1050" dirty="0">
                <a:latin typeface="思源宋体" panose="02020400000000000000" pitchFamily="18" charset="-122"/>
                <a:ea typeface="思源宋体" panose="02020400000000000000" pitchFamily="18" charset="-122"/>
                <a:cs typeface="Times New Roman" panose="02020603050405020304" pitchFamily="18" charset="0"/>
              </a:rPr>
              <a:t>/</a:t>
            </a: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服务在其他行业或组织中扩大规模的潜力。</a:t>
            </a:r>
          </a:p>
          <a:p>
            <a:pPr algn="just">
              <a:lnSpc>
                <a:spcPct val="107000"/>
              </a:lnSpc>
              <a:spcAft>
                <a:spcPts val="800"/>
              </a:spcAft>
            </a:pPr>
            <a:r>
              <a:rPr lang="en-US" sz="1050" dirty="0">
                <a:latin typeface="Source Sans Pro" panose="020B0503030403020204" pitchFamily="34" charset="0"/>
                <a:cs typeface="Times New Roman" panose="02020603050405020304" pitchFamily="18" charset="0"/>
              </a:rPr>
              <a:t>Environmental Impact: The extent of positive environmental impact achieved through circular economy practices.</a:t>
            </a:r>
          </a:p>
          <a:p>
            <a:pPr algn="just">
              <a:lnSpc>
                <a:spcPct val="107000"/>
              </a:lnSpc>
              <a:spcAft>
                <a:spcPts val="800"/>
              </a:spcAft>
            </a:pPr>
            <a:r>
              <a:rPr lang="zh-CN" altLang="en-US" sz="1050" b="1" dirty="0">
                <a:latin typeface="思源宋体" panose="02020400000000000000" pitchFamily="18" charset="-122"/>
                <a:ea typeface="思源宋体" panose="02020400000000000000" pitchFamily="18" charset="-122"/>
                <a:cs typeface="Times New Roman" panose="02020603050405020304" pitchFamily="18" charset="0"/>
              </a:rPr>
              <a:t>环境影响： </a:t>
            </a: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循环经济实践所取得的积极环境影响程度，即环境影响评估。</a:t>
            </a:r>
          </a:p>
          <a:p>
            <a:pPr algn="just">
              <a:lnSpc>
                <a:spcPct val="107000"/>
              </a:lnSpc>
              <a:spcAft>
                <a:spcPts val="800"/>
              </a:spcAft>
            </a:pPr>
            <a:r>
              <a:rPr lang="en-US" sz="1050" dirty="0">
                <a:latin typeface="Source Sans Pro" panose="020B0503030403020204" pitchFamily="34" charset="0"/>
                <a:cs typeface="Times New Roman" panose="02020603050405020304" pitchFamily="18" charset="0"/>
              </a:rPr>
              <a:t>Social and Economic Benefits: The measurable social and economic benefits generated through circular economy initiatives.</a:t>
            </a:r>
          </a:p>
          <a:p>
            <a:pPr algn="just">
              <a:lnSpc>
                <a:spcPct val="107000"/>
              </a:lnSpc>
              <a:spcAft>
                <a:spcPts val="800"/>
              </a:spcAft>
            </a:pPr>
            <a:r>
              <a:rPr lang="zh-CN" altLang="en-US" sz="1050" b="1" dirty="0">
                <a:latin typeface="思源宋体" panose="02020400000000000000" pitchFamily="18" charset="-122"/>
                <a:ea typeface="思源宋体" panose="02020400000000000000" pitchFamily="18" charset="-122"/>
                <a:cs typeface="Times New Roman" panose="02020603050405020304" pitchFamily="18" charset="0"/>
              </a:rPr>
              <a:t>社会和经济效益：</a:t>
            </a: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通过循环经济倡议所创造的可衡量的社会和经济效益。</a:t>
            </a:r>
          </a:p>
          <a:p>
            <a:pPr algn="just">
              <a:lnSpc>
                <a:spcPct val="107000"/>
              </a:lnSpc>
              <a:spcAft>
                <a:spcPts val="800"/>
              </a:spcAft>
            </a:pPr>
            <a:endParaRPr lang="en-US" sz="1050" dirty="0">
              <a:latin typeface="Source Sans Pro" panose="020B0503030403020204" pitchFamily="34" charset="0"/>
              <a:cs typeface="Times New Roman" panose="02020603050405020304" pitchFamily="18" charset="0"/>
            </a:endParaRPr>
          </a:p>
          <a:p>
            <a:pPr algn="just">
              <a:lnSpc>
                <a:spcPct val="107000"/>
              </a:lnSpc>
              <a:spcAft>
                <a:spcPts val="800"/>
              </a:spcAft>
            </a:pPr>
            <a:r>
              <a:rPr lang="en-US" sz="1050" dirty="0">
                <a:latin typeface="Source Sans Pro" panose="020B0503030403020204" pitchFamily="34" charset="0"/>
                <a:cs typeface="Times New Roman" panose="02020603050405020304" pitchFamily="18" charset="0"/>
              </a:rPr>
              <a:t>The review board will select a shortlist of companies to be invited to the More than a Market Awards for a pitching contest. Each selected company will have five minutes to pitch their product/service to all onsite participants. Additionally, an onsite expert panel will challenge the companies’ pitch presentations. The winner will be selected by vote of all onsite participants.</a:t>
            </a:r>
          </a:p>
          <a:p>
            <a:pPr algn="just">
              <a:lnSpc>
                <a:spcPct val="107000"/>
              </a:lnSpc>
              <a:spcAft>
                <a:spcPts val="800"/>
              </a:spcAft>
            </a:pP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评估小组将从所有提交的产品及服务中筛选出入围名单，邀请入围企业参加“同心、同力、同行奖”的路演比赛。每家入围企业将有五分钟的时间向现场观众介绍其产品</a:t>
            </a:r>
            <a:r>
              <a:rPr lang="en-US" altLang="zh-CN" sz="1050" dirty="0">
                <a:latin typeface="思源宋体" panose="02020400000000000000" pitchFamily="18" charset="-122"/>
                <a:ea typeface="思源宋体" panose="02020400000000000000" pitchFamily="18" charset="-122"/>
                <a:cs typeface="Times New Roman" panose="02020603050405020304" pitchFamily="18" charset="0"/>
              </a:rPr>
              <a:t>/</a:t>
            </a:r>
            <a:r>
              <a:rPr lang="zh-CN" altLang="en-US" sz="1050" dirty="0">
                <a:latin typeface="思源宋体" panose="02020400000000000000" pitchFamily="18" charset="-122"/>
                <a:ea typeface="思源宋体" panose="02020400000000000000" pitchFamily="18" charset="-122"/>
                <a:cs typeface="Times New Roman" panose="02020603050405020304" pitchFamily="18" charset="0"/>
              </a:rPr>
              <a:t>服务，并接受现场专家组的提问。最后将由现场观众投票产生赢家。</a:t>
            </a:r>
            <a:endParaRPr lang="en-US" sz="1050" dirty="0">
              <a:latin typeface="思源宋体" panose="02020400000000000000" pitchFamily="18" charset="-122"/>
              <a:ea typeface="思源宋体" panose="02020400000000000000" pitchFamily="18" charset="-122"/>
              <a:cs typeface="Times New Roman" panose="02020603050405020304" pitchFamily="18" charset="0"/>
            </a:endParaRPr>
          </a:p>
        </p:txBody>
      </p:sp>
      <p:pic>
        <p:nvPicPr>
          <p:cNvPr id="5" name="图片 4">
            <a:extLst>
              <a:ext uri="{FF2B5EF4-FFF2-40B4-BE49-F238E27FC236}">
                <a16:creationId xmlns:a16="http://schemas.microsoft.com/office/drawing/2014/main" id="{B4D2A1D7-1659-5D3F-D88E-D87E3CEDB31F}"/>
              </a:ext>
            </a:extLst>
          </p:cNvPr>
          <p:cNvPicPr>
            <a:picLocks noChangeAspect="1"/>
          </p:cNvPicPr>
          <p:nvPr/>
        </p:nvPicPr>
        <p:blipFill>
          <a:blip r:embed="rId2"/>
          <a:stretch>
            <a:fillRect/>
          </a:stretch>
        </p:blipFill>
        <p:spPr>
          <a:xfrm>
            <a:off x="11730762" y="209057"/>
            <a:ext cx="1309637" cy="881029"/>
          </a:xfrm>
          <a:prstGeom prst="rect">
            <a:avLst/>
          </a:prstGeom>
        </p:spPr>
      </p:pic>
    </p:spTree>
    <p:extLst>
      <p:ext uri="{BB962C8B-B14F-4D97-AF65-F5344CB8AC3E}">
        <p14:creationId xmlns:p14="http://schemas.microsoft.com/office/powerpoint/2010/main" val="379041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404C72D9-F22C-476E-BE22-E9114CCC8A80}" type="slidenum">
              <a:rPr lang="de-DE" smtClean="0"/>
              <a:pPr/>
              <a:t>3</a:t>
            </a:fld>
            <a:endParaRPr lang="de-DE" dirty="0"/>
          </a:p>
        </p:txBody>
      </p:sp>
      <p:sp>
        <p:nvSpPr>
          <p:cNvPr id="14" name="Titel 13"/>
          <p:cNvSpPr>
            <a:spLocks noGrp="1"/>
          </p:cNvSpPr>
          <p:nvPr>
            <p:ph type="title"/>
          </p:nvPr>
        </p:nvSpPr>
        <p:spPr/>
        <p:txBody>
          <a:bodyPr/>
          <a:lstStyle/>
          <a:p>
            <a:r>
              <a:rPr lang="en-US" altLang="zh-CN" dirty="0"/>
              <a:t>Award Category – Innovative Sustainability Product </a:t>
            </a:r>
            <a:endParaRPr lang="de-DE" dirty="0"/>
          </a:p>
        </p:txBody>
      </p:sp>
      <p:sp>
        <p:nvSpPr>
          <p:cNvPr id="24" name="Textplatzhalter 23"/>
          <p:cNvSpPr>
            <a:spLocks noGrp="1"/>
          </p:cNvSpPr>
          <p:nvPr>
            <p:ph type="body" sz="quarter" idx="29"/>
          </p:nvPr>
        </p:nvSpPr>
        <p:spPr/>
        <p:txBody>
          <a:bodyPr/>
          <a:lstStyle/>
          <a:p>
            <a:r>
              <a:rPr lang="zh-CN" sz="1800" b="1" dirty="0">
                <a:effectLst/>
                <a:latin typeface="Source Sans Pro" panose="020B0503030403020204" pitchFamily="34" charset="0"/>
                <a:ea typeface="思源宋体" panose="02020400000000000000" pitchFamily="18" charset="-122"/>
                <a:cs typeface="微软雅黑" panose="020B0503020204020204" pitchFamily="34" charset="-122"/>
              </a:rPr>
              <a:t>奖项类别 </a:t>
            </a:r>
            <a:r>
              <a:rPr lang="en-US" sz="1800" b="1" dirty="0">
                <a:effectLst/>
                <a:latin typeface="思源宋体" panose="02020400000000000000" pitchFamily="18" charset="-122"/>
                <a:ea typeface="Times New Roman" panose="02020603050405020304" pitchFamily="18" charset="0"/>
                <a:cs typeface="微软雅黑" panose="020B0503020204020204" pitchFamily="34" charset="-122"/>
              </a:rPr>
              <a:t>– </a:t>
            </a:r>
            <a:r>
              <a:rPr lang="zh-CN" sz="1800" b="1" dirty="0">
                <a:effectLst/>
                <a:latin typeface="思源宋体" panose="02020400000000000000" pitchFamily="18" charset="-122"/>
                <a:ea typeface="Times New Roman" panose="02020603050405020304" pitchFamily="18" charset="0"/>
                <a:cs typeface="微软雅黑" panose="020B0503020204020204" pitchFamily="34" charset="-122"/>
              </a:rPr>
              <a:t>创新可持续产品</a:t>
            </a:r>
            <a:endParaRPr lang="en-US" sz="1800" b="1" dirty="0">
              <a:effectLst/>
              <a:latin typeface="Source Sans Pro" panose="020B0503030403020204" pitchFamily="34" charset="0"/>
              <a:ea typeface="Times New Roman" panose="02020603050405020304" pitchFamily="18" charset="0"/>
              <a:cs typeface="Times New Roman" panose="02020603050405020304" pitchFamily="18" charset="0"/>
            </a:endParaRPr>
          </a:p>
          <a:p>
            <a:endParaRPr lang="de-DE" dirty="0"/>
          </a:p>
        </p:txBody>
      </p:sp>
      <p:sp>
        <p:nvSpPr>
          <p:cNvPr id="3" name="文本框 2">
            <a:extLst>
              <a:ext uri="{FF2B5EF4-FFF2-40B4-BE49-F238E27FC236}">
                <a16:creationId xmlns:a16="http://schemas.microsoft.com/office/drawing/2014/main" id="{E548E6E0-F4C8-D50E-2806-70231D84A679}"/>
              </a:ext>
            </a:extLst>
          </p:cNvPr>
          <p:cNvSpPr txBox="1"/>
          <p:nvPr/>
        </p:nvSpPr>
        <p:spPr>
          <a:xfrm>
            <a:off x="656162" y="1576038"/>
            <a:ext cx="12056037" cy="29788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07000"/>
              </a:lnSpc>
              <a:spcAft>
                <a:spcPts val="800"/>
              </a:spcAft>
            </a:pPr>
            <a:r>
              <a:rPr lang="en-US" sz="1200" dirty="0">
                <a:latin typeface="Source Sans Pro" panose="020B0503030403020204" pitchFamily="34" charset="0"/>
                <a:cs typeface="Times New Roman" panose="02020603050405020304" pitchFamily="18" charset="0"/>
              </a:rPr>
              <a:t>Please send the completed submission template and signed declaration agreement with company seal to </a:t>
            </a:r>
            <a:r>
              <a:rPr lang="en-US" sz="1200" dirty="0">
                <a:latin typeface="Source Sans Pro" panose="020B0503030403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esgalliance@china.ahk.de</a:t>
            </a:r>
            <a:r>
              <a:rPr lang="en-US" sz="1200" dirty="0">
                <a:latin typeface="Source Sans Pro" panose="020B0503030403020204" pitchFamily="34" charset="0"/>
                <a:cs typeface="Times New Roman" panose="02020603050405020304" pitchFamily="18" charset="0"/>
              </a:rPr>
              <a:t> by 6:00 PM on September 8, 2023.</a:t>
            </a:r>
          </a:p>
          <a:p>
            <a:pPr>
              <a:lnSpc>
                <a:spcPct val="107000"/>
              </a:lnSpc>
              <a:spcAft>
                <a:spcPts val="800"/>
              </a:spcAft>
            </a:pPr>
            <a:r>
              <a:rPr lang="zh-CN" altLang="en-US" sz="1200" dirty="0">
                <a:latin typeface="思源宋体" panose="02020400000000000000" pitchFamily="18" charset="-122"/>
                <a:ea typeface="思源宋体" panose="02020400000000000000" pitchFamily="18" charset="-122"/>
              </a:rPr>
              <a:t>请于</a:t>
            </a:r>
            <a:r>
              <a:rPr lang="en-US" sz="1200" dirty="0">
                <a:latin typeface="思源宋体" panose="02020400000000000000" pitchFamily="18" charset="-122"/>
                <a:ea typeface="思源宋体" panose="02020400000000000000" pitchFamily="18" charset="-122"/>
              </a:rPr>
              <a:t>2023</a:t>
            </a:r>
            <a:r>
              <a:rPr lang="zh-CN" altLang="en-US" sz="1200" dirty="0">
                <a:latin typeface="思源宋体" panose="02020400000000000000" pitchFamily="18" charset="-122"/>
                <a:ea typeface="思源宋体" panose="02020400000000000000" pitchFamily="18" charset="-122"/>
              </a:rPr>
              <a:t>年</a:t>
            </a:r>
            <a:r>
              <a:rPr lang="en-US" sz="1200" dirty="0">
                <a:latin typeface="思源宋体" panose="02020400000000000000" pitchFamily="18" charset="-122"/>
                <a:ea typeface="思源宋体" panose="02020400000000000000" pitchFamily="18" charset="-122"/>
              </a:rPr>
              <a:t>9</a:t>
            </a:r>
            <a:r>
              <a:rPr lang="zh-CN" altLang="en-US" sz="1200" dirty="0">
                <a:latin typeface="思源宋体" panose="02020400000000000000" pitchFamily="18" charset="-122"/>
                <a:ea typeface="思源宋体" panose="02020400000000000000" pitchFamily="18" charset="-122"/>
              </a:rPr>
              <a:t>月</a:t>
            </a:r>
            <a:r>
              <a:rPr lang="en-US" sz="1200" dirty="0">
                <a:latin typeface="思源宋体" panose="02020400000000000000" pitchFamily="18" charset="-122"/>
                <a:ea typeface="思源宋体" panose="02020400000000000000" pitchFamily="18" charset="-122"/>
              </a:rPr>
              <a:t>8</a:t>
            </a:r>
            <a:r>
              <a:rPr lang="zh-CN" altLang="en-US" sz="1200" dirty="0">
                <a:latin typeface="思源宋体" panose="02020400000000000000" pitchFamily="18" charset="-122"/>
                <a:ea typeface="思源宋体" panose="02020400000000000000" pitchFamily="18" charset="-122"/>
              </a:rPr>
              <a:t>日下午</a:t>
            </a:r>
            <a:r>
              <a:rPr lang="en-US" sz="1200" dirty="0">
                <a:latin typeface="思源宋体" panose="02020400000000000000" pitchFamily="18" charset="-122"/>
                <a:ea typeface="思源宋体" panose="02020400000000000000" pitchFamily="18" charset="-122"/>
              </a:rPr>
              <a:t>6:00</a:t>
            </a:r>
            <a:r>
              <a:rPr lang="zh-CN" altLang="en-US" sz="1200" dirty="0">
                <a:latin typeface="思源宋体" panose="02020400000000000000" pitchFamily="18" charset="-122"/>
                <a:ea typeface="思源宋体" panose="02020400000000000000" pitchFamily="18" charset="-122"/>
              </a:rPr>
              <a:t>前将填写好的奖项提交模板和签字盖章的申报协议发送至：</a:t>
            </a:r>
            <a:r>
              <a:rPr lang="en-US" sz="1200" dirty="0">
                <a:latin typeface="思源宋体" panose="02020400000000000000" pitchFamily="18" charset="-122"/>
                <a:ea typeface="思源宋体" panose="02020400000000000000" pitchFamily="18" charset="-122"/>
                <a:hlinkClick r:id="rId2">
                  <a:extLst>
                    <a:ext uri="{A12FA001-AC4F-418D-AE19-62706E023703}">
                      <ahyp:hlinkClr xmlns:ahyp="http://schemas.microsoft.com/office/drawing/2018/hyperlinkcolor" val="tx"/>
                    </a:ext>
                  </a:extLst>
                </a:hlinkClick>
              </a:rPr>
              <a:t>esgalliance@china.ahk.de</a:t>
            </a:r>
            <a:r>
              <a:rPr lang="en-US" sz="1200" dirty="0">
                <a:latin typeface="思源宋体" panose="02020400000000000000" pitchFamily="18" charset="-122"/>
                <a:ea typeface="思源宋体" panose="02020400000000000000" pitchFamily="18" charset="-122"/>
              </a:rPr>
              <a:t> </a:t>
            </a:r>
          </a:p>
          <a:p>
            <a:pPr>
              <a:lnSpc>
                <a:spcPct val="107000"/>
              </a:lnSpc>
              <a:spcAft>
                <a:spcPts val="800"/>
              </a:spcAft>
            </a:pPr>
            <a:endParaRPr lang="en-US" sz="1200" dirty="0">
              <a:effectLst/>
              <a:latin typeface="Arial" panose="020B0604020202020204" pitchFamily="34" charset="0"/>
              <a:ea typeface="黑体" panose="02010609060101010101" pitchFamily="49" charset="-122"/>
              <a:cs typeface="Times New Roman" panose="02020603050405020304" pitchFamily="18" charset="0"/>
            </a:endParaRPr>
          </a:p>
          <a:p>
            <a:pPr>
              <a:lnSpc>
                <a:spcPct val="107000"/>
              </a:lnSpc>
              <a:spcAft>
                <a:spcPts val="800"/>
              </a:spcAft>
            </a:pPr>
            <a:r>
              <a:rPr lang="en-US" sz="1200" dirty="0">
                <a:effectLst/>
                <a:latin typeface="Source Sans Pro" panose="020B0503030403020204" pitchFamily="34" charset="0"/>
                <a:ea typeface="Times New Roman" panose="02020603050405020304" pitchFamily="18" charset="0"/>
                <a:cs typeface="Times New Roman" panose="02020603050405020304" pitchFamily="18" charset="0"/>
              </a:rPr>
              <a:t>The evaluation will be based on the information given in this application form! The organizers may ask for additional information and documentation.  </a:t>
            </a:r>
          </a:p>
          <a:p>
            <a:pPr>
              <a:lnSpc>
                <a:spcPct val="107000"/>
              </a:lnSpc>
              <a:spcAft>
                <a:spcPts val="800"/>
              </a:spcAft>
            </a:pPr>
            <a:r>
              <a:rPr lang="en-US" sz="1200" dirty="0">
                <a:effectLst/>
                <a:latin typeface="Source Sans Pro" panose="020B0503030403020204" pitchFamily="34" charset="0"/>
                <a:ea typeface="Times New Roman" panose="02020603050405020304" pitchFamily="18" charset="0"/>
                <a:cs typeface="Times New Roman" panose="02020603050405020304" pitchFamily="18" charset="0"/>
              </a:rPr>
              <a:t>Please generally fill out in English and Chinese.</a:t>
            </a:r>
            <a:endParaRPr lang="en-US" sz="1200" dirty="0">
              <a:effectLst/>
              <a:latin typeface="Arial" panose="020B0604020202020204" pitchFamily="34" charset="0"/>
              <a:ea typeface="黑体" panose="02010609060101010101" pitchFamily="49" charset="-122"/>
              <a:cs typeface="Times New Roman" panose="02020603050405020304" pitchFamily="18" charset="0"/>
            </a:endParaRPr>
          </a:p>
          <a:p>
            <a:pPr>
              <a:lnSpc>
                <a:spcPct val="107000"/>
              </a:lnSpc>
              <a:spcAft>
                <a:spcPts val="800"/>
              </a:spcAft>
            </a:pPr>
            <a:r>
              <a:rPr lang="zh-CN" sz="1200" dirty="0">
                <a:effectLst/>
                <a:latin typeface="思源宋体" panose="02020400000000000000" pitchFamily="18" charset="-122"/>
                <a:ea typeface="思源宋体" panose="02020400000000000000" pitchFamily="18" charset="-122"/>
                <a:cs typeface="微软雅黑" panose="020B0503020204020204" pitchFamily="34" charset="-122"/>
              </a:rPr>
              <a:t>评估将基于本申请表格中提供的信息</a:t>
            </a:r>
            <a:r>
              <a:rPr lang="en-US" sz="1200" dirty="0">
                <a:effectLst/>
                <a:latin typeface="思源宋体" panose="02020400000000000000" pitchFamily="18" charset="-122"/>
                <a:ea typeface="思源宋体" panose="02020400000000000000" pitchFamily="18" charset="-122"/>
                <a:cs typeface="Times New Roman" panose="02020603050405020304" pitchFamily="18" charset="0"/>
              </a:rPr>
              <a:t>! </a:t>
            </a:r>
            <a:r>
              <a:rPr lang="zh-CN" sz="1200" dirty="0">
                <a:effectLst/>
                <a:latin typeface="思源宋体" panose="02020400000000000000" pitchFamily="18" charset="-122"/>
                <a:ea typeface="思源宋体" panose="02020400000000000000" pitchFamily="18" charset="-122"/>
                <a:cs typeface="微软雅黑" panose="020B0503020204020204" pitchFamily="34" charset="-122"/>
              </a:rPr>
              <a:t>组织者可能会要求提供额外的信息和文件。</a:t>
            </a:r>
            <a:endParaRPr lang="en-US" sz="1200" dirty="0">
              <a:effectLst/>
              <a:latin typeface="思源宋体" panose="02020400000000000000" pitchFamily="18" charset="-122"/>
              <a:ea typeface="思源宋体" panose="02020400000000000000" pitchFamily="18" charset="-122"/>
              <a:cs typeface="Times New Roman" panose="02020603050405020304" pitchFamily="18" charset="0"/>
            </a:endParaRPr>
          </a:p>
          <a:p>
            <a:pPr>
              <a:lnSpc>
                <a:spcPct val="107000"/>
              </a:lnSpc>
              <a:spcAft>
                <a:spcPts val="800"/>
              </a:spcAft>
            </a:pPr>
            <a:r>
              <a:rPr lang="zh-CN" sz="1200" dirty="0">
                <a:effectLst/>
                <a:latin typeface="思源宋体" panose="02020400000000000000" pitchFamily="18" charset="-122"/>
                <a:ea typeface="思源宋体" panose="02020400000000000000" pitchFamily="18" charset="-122"/>
                <a:cs typeface="微软雅黑" panose="020B0503020204020204" pitchFamily="34" charset="-122"/>
              </a:rPr>
              <a:t>本表格请使用英文和中文进行填写</a:t>
            </a:r>
            <a:r>
              <a:rPr lang="zh-CN" sz="1200" dirty="0">
                <a:effectLst/>
                <a:latin typeface="思源宋体" panose="02020400000000000000" pitchFamily="18" charset="-122"/>
                <a:ea typeface="思源宋体" panose="02020400000000000000" pitchFamily="18" charset="-122"/>
                <a:cs typeface="宋体" panose="02010600030101010101" pitchFamily="2" charset="-122"/>
              </a:rPr>
              <a:t>。</a:t>
            </a:r>
            <a:endParaRPr lang="en-US" altLang="zh-CN" sz="1200" dirty="0">
              <a:effectLst/>
              <a:latin typeface="思源宋体" panose="02020400000000000000" pitchFamily="18" charset="-122"/>
              <a:ea typeface="思源宋体" panose="02020400000000000000" pitchFamily="18" charset="-122"/>
              <a:cs typeface="宋体" panose="02010600030101010101" pitchFamily="2" charset="-122"/>
            </a:endParaRPr>
          </a:p>
          <a:p>
            <a:pPr>
              <a:lnSpc>
                <a:spcPct val="107000"/>
              </a:lnSpc>
              <a:spcAft>
                <a:spcPts val="800"/>
              </a:spcAft>
            </a:pPr>
            <a:endParaRPr lang="en-US" sz="1200" dirty="0">
              <a:effectLst/>
              <a:latin typeface="Arial" panose="020B0604020202020204" pitchFamily="34" charset="0"/>
              <a:ea typeface="黑体" panose="02010609060101010101" pitchFamily="49" charset="-122"/>
              <a:cs typeface="Times New Roman" panose="02020603050405020304" pitchFamily="18" charset="0"/>
            </a:endParaRPr>
          </a:p>
          <a:p>
            <a:pPr>
              <a:lnSpc>
                <a:spcPct val="107000"/>
              </a:lnSpc>
              <a:spcAft>
                <a:spcPts val="800"/>
              </a:spcAft>
            </a:pPr>
            <a:r>
              <a:rPr lang="en-US" sz="1200" b="1" i="1" dirty="0">
                <a:effectLst/>
                <a:latin typeface="Source Sans Pro" panose="020B0503030403020204" pitchFamily="34" charset="0"/>
                <a:ea typeface="Times New Roman" panose="02020603050405020304" pitchFamily="18" charset="0"/>
                <a:cs typeface="Times New Roman" panose="02020603050405020304" pitchFamily="18" charset="0"/>
              </a:rPr>
              <a:t>All companies are responsible for the validity of information provided.</a:t>
            </a:r>
            <a:endParaRPr lang="en-US" sz="1200" dirty="0">
              <a:effectLst/>
              <a:latin typeface="Arial" panose="020B0604020202020204" pitchFamily="34" charset="0"/>
              <a:ea typeface="黑体" panose="02010609060101010101" pitchFamily="49" charset="-122"/>
              <a:cs typeface="Times New Roman" panose="02020603050405020304" pitchFamily="18" charset="0"/>
            </a:endParaRPr>
          </a:p>
          <a:p>
            <a:pPr>
              <a:lnSpc>
                <a:spcPct val="107000"/>
              </a:lnSpc>
              <a:spcAft>
                <a:spcPts val="800"/>
              </a:spcAft>
            </a:pPr>
            <a:r>
              <a:rPr lang="zh-CN" sz="1200" b="1" i="1" dirty="0">
                <a:effectLst/>
                <a:latin typeface="思源宋体" panose="02020400000000000000" pitchFamily="18" charset="-122"/>
                <a:ea typeface="思源宋体" panose="02020400000000000000" pitchFamily="18" charset="-122"/>
                <a:cs typeface="微软雅黑" panose="020B0503020204020204" pitchFamily="34" charset="-122"/>
              </a:rPr>
              <a:t>所有公司都将对所提供信息的有效性负责。</a:t>
            </a:r>
            <a:endParaRPr lang="en-US" sz="1200" dirty="0">
              <a:effectLst/>
              <a:latin typeface="思源宋体" panose="02020400000000000000" pitchFamily="18" charset="-122"/>
              <a:ea typeface="思源宋体" panose="02020400000000000000" pitchFamily="18" charset="-122"/>
              <a:cs typeface="Times New Roman" panose="02020603050405020304" pitchFamily="18" charset="0"/>
            </a:endParaRPr>
          </a:p>
        </p:txBody>
      </p:sp>
      <p:pic>
        <p:nvPicPr>
          <p:cNvPr id="4" name="图片 3">
            <a:extLst>
              <a:ext uri="{FF2B5EF4-FFF2-40B4-BE49-F238E27FC236}">
                <a16:creationId xmlns:a16="http://schemas.microsoft.com/office/drawing/2014/main" id="{140D4E2B-FCF3-8F42-8195-5EE4E3EEBEC4}"/>
              </a:ext>
            </a:extLst>
          </p:cNvPr>
          <p:cNvPicPr>
            <a:picLocks noChangeAspect="1"/>
          </p:cNvPicPr>
          <p:nvPr/>
        </p:nvPicPr>
        <p:blipFill>
          <a:blip r:embed="rId3"/>
          <a:stretch>
            <a:fillRect/>
          </a:stretch>
        </p:blipFill>
        <p:spPr>
          <a:xfrm>
            <a:off x="11730762" y="209057"/>
            <a:ext cx="1309637" cy="881029"/>
          </a:xfrm>
          <a:prstGeom prst="rect">
            <a:avLst/>
          </a:prstGeom>
        </p:spPr>
      </p:pic>
    </p:spTree>
    <p:extLst>
      <p:ext uri="{BB962C8B-B14F-4D97-AF65-F5344CB8AC3E}">
        <p14:creationId xmlns:p14="http://schemas.microsoft.com/office/powerpoint/2010/main" val="177498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404C72D9-F22C-476E-BE22-E9114CCC8A80}" type="slidenum">
              <a:rPr lang="de-DE" smtClean="0"/>
              <a:pPr/>
              <a:t>4</a:t>
            </a:fld>
            <a:endParaRPr lang="de-DE" dirty="0"/>
          </a:p>
        </p:txBody>
      </p:sp>
      <p:sp>
        <p:nvSpPr>
          <p:cNvPr id="3" name="Titel 2"/>
          <p:cNvSpPr>
            <a:spLocks noGrp="1"/>
          </p:cNvSpPr>
          <p:nvPr>
            <p:ph type="title" idx="4294967295"/>
          </p:nvPr>
        </p:nvSpPr>
        <p:spPr>
          <a:xfrm>
            <a:off x="779452" y="848304"/>
            <a:ext cx="6628215" cy="472802"/>
          </a:xfrm>
        </p:spPr>
        <p:txBody>
          <a:bodyPr/>
          <a:lstStyle/>
          <a:p>
            <a:r>
              <a:rPr lang="de-DE" dirty="0" err="1">
                <a:ea typeface="Source Sans Pro"/>
                <a:cs typeface="Arial"/>
              </a:rPr>
              <a:t>Product</a:t>
            </a:r>
            <a:r>
              <a:rPr lang="de-DE" dirty="0">
                <a:ea typeface="Source Sans Pro"/>
                <a:cs typeface="Arial"/>
              </a:rPr>
              <a:t> / Service </a:t>
            </a:r>
            <a:r>
              <a:rPr lang="de-DE" dirty="0" err="1">
                <a:ea typeface="Source Sans Pro"/>
                <a:cs typeface="Arial"/>
              </a:rPr>
              <a:t>Introduction</a:t>
            </a:r>
            <a:endParaRPr lang="de-DE" dirty="0">
              <a:ea typeface="Source Sans Pro"/>
              <a:cs typeface="Arial"/>
            </a:endParaRPr>
          </a:p>
        </p:txBody>
      </p:sp>
      <p:sp>
        <p:nvSpPr>
          <p:cNvPr id="9" name="Bildplatzhalter 8"/>
          <p:cNvSpPr>
            <a:spLocks noGrp="1"/>
          </p:cNvSpPr>
          <p:nvPr>
            <p:ph type="pic" sz="quarter" idx="14"/>
          </p:nvPr>
        </p:nvSpPr>
        <p:spPr>
          <a:xfrm>
            <a:off x="9575516" y="1601008"/>
            <a:ext cx="3084808" cy="2628696"/>
          </a:xfrm>
        </p:spPr>
      </p:sp>
      <p:sp>
        <p:nvSpPr>
          <p:cNvPr id="10" name="Textplatzhalter 9"/>
          <p:cNvSpPr>
            <a:spLocks noGrp="1"/>
          </p:cNvSpPr>
          <p:nvPr>
            <p:ph type="body" sz="quarter" idx="4294967295"/>
          </p:nvPr>
        </p:nvSpPr>
        <p:spPr>
          <a:xfrm>
            <a:off x="779452" y="433213"/>
            <a:ext cx="6072893" cy="216000"/>
          </a:xfrm>
        </p:spPr>
        <p:txBody>
          <a:bodyPr/>
          <a:lstStyle/>
          <a:p>
            <a:r>
              <a:rPr lang="zh-CN" altLang="en-US" dirty="0">
                <a:latin typeface="思源宋体" panose="02020400000000000000" pitchFamily="18" charset="-122"/>
                <a:ea typeface="思源宋体" panose="02020400000000000000" pitchFamily="18" charset="-122"/>
              </a:rPr>
              <a:t>产品</a:t>
            </a:r>
            <a:r>
              <a:rPr lang="en-US" altLang="zh-CN" dirty="0">
                <a:latin typeface="思源宋体" panose="02020400000000000000" pitchFamily="18" charset="-122"/>
                <a:ea typeface="思源宋体" panose="02020400000000000000" pitchFamily="18" charset="-122"/>
              </a:rPr>
              <a:t>/</a:t>
            </a:r>
            <a:r>
              <a:rPr lang="zh-CN" altLang="en-US" dirty="0">
                <a:latin typeface="思源宋体" panose="02020400000000000000" pitchFamily="18" charset="-122"/>
                <a:ea typeface="思源宋体" panose="02020400000000000000" pitchFamily="18" charset="-122"/>
              </a:rPr>
              <a:t>服务 介绍</a:t>
            </a:r>
            <a:endParaRPr lang="de-DE" dirty="0">
              <a:latin typeface="思源宋体" panose="02020400000000000000" pitchFamily="18" charset="-122"/>
              <a:ea typeface="思源宋体" panose="02020400000000000000" pitchFamily="18" charset="-122"/>
            </a:endParaRPr>
          </a:p>
        </p:txBody>
      </p:sp>
      <p:sp>
        <p:nvSpPr>
          <p:cNvPr id="5" name="文本框 4">
            <a:extLst>
              <a:ext uri="{FF2B5EF4-FFF2-40B4-BE49-F238E27FC236}">
                <a16:creationId xmlns:a16="http://schemas.microsoft.com/office/drawing/2014/main" id="{1F4D8014-9AC3-D67D-DC5E-EF7078F6FCA7}"/>
              </a:ext>
            </a:extLst>
          </p:cNvPr>
          <p:cNvSpPr txBox="1"/>
          <p:nvPr/>
        </p:nvSpPr>
        <p:spPr>
          <a:xfrm>
            <a:off x="779452" y="1601008"/>
            <a:ext cx="8683047"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This section is an introduction to the product/services. The content that needs to be filled in this section includes, but is not limited to: product production time, expected production scale, product purpose, product characteristics, etc.</a:t>
            </a:r>
          </a:p>
          <a:p>
            <a:endParaRPr lang="en-US" sz="1200" dirty="0"/>
          </a:p>
          <a:p>
            <a:r>
              <a:rPr lang="en-US" sz="1200" dirty="0"/>
              <a:t>Advice within 200 words.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6" name="文本框 5">
            <a:extLst>
              <a:ext uri="{FF2B5EF4-FFF2-40B4-BE49-F238E27FC236}">
                <a16:creationId xmlns:a16="http://schemas.microsoft.com/office/drawing/2014/main" id="{41744B6C-297F-C795-62C1-A85093FEB84A}"/>
              </a:ext>
            </a:extLst>
          </p:cNvPr>
          <p:cNvSpPr txBox="1"/>
          <p:nvPr/>
        </p:nvSpPr>
        <p:spPr>
          <a:xfrm>
            <a:off x="779451" y="4389007"/>
            <a:ext cx="1188087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200" dirty="0">
              <a:latin typeface="思源宋体" panose="02020400000000000000" pitchFamily="18" charset="-122"/>
              <a:ea typeface="思源宋体" panose="02020400000000000000" pitchFamily="18" charset="-122"/>
            </a:endParaRPr>
          </a:p>
          <a:p>
            <a:r>
              <a:rPr lang="zh-CN" altLang="en-US" sz="1200" dirty="0">
                <a:latin typeface="思源宋体" panose="02020400000000000000" pitchFamily="18" charset="-122"/>
                <a:ea typeface="思源宋体" panose="02020400000000000000" pitchFamily="18" charset="-122"/>
              </a:rPr>
              <a:t>本节是产品</a:t>
            </a:r>
            <a:r>
              <a:rPr lang="en-US" altLang="zh-CN" sz="1200" dirty="0">
                <a:latin typeface="思源宋体" panose="02020400000000000000" pitchFamily="18" charset="-122"/>
                <a:ea typeface="思源宋体" panose="02020400000000000000" pitchFamily="18" charset="-122"/>
              </a:rPr>
              <a:t>/</a:t>
            </a:r>
            <a:r>
              <a:rPr lang="zh-CN" altLang="en-US" sz="1200" dirty="0">
                <a:latin typeface="思源宋体" panose="02020400000000000000" pitchFamily="18" charset="-122"/>
                <a:ea typeface="思源宋体" panose="02020400000000000000" pitchFamily="18" charset="-122"/>
              </a:rPr>
              <a:t>服务介绍。需要填写的内容包括但不限于：产品生产时间、预期生产规模、产品用途、产品特点等。</a:t>
            </a:r>
          </a:p>
          <a:p>
            <a:endParaRPr lang="zh-CN" altLang="en-US" sz="1200" dirty="0">
              <a:latin typeface="思源宋体" panose="02020400000000000000" pitchFamily="18" charset="-122"/>
              <a:ea typeface="思源宋体" panose="02020400000000000000" pitchFamily="18" charset="-122"/>
            </a:endParaRPr>
          </a:p>
          <a:p>
            <a:r>
              <a:rPr lang="zh-CN" altLang="en-US" sz="1200" dirty="0">
                <a:latin typeface="思源宋体" panose="02020400000000000000" pitchFamily="18" charset="-122"/>
                <a:ea typeface="思源宋体" panose="02020400000000000000" pitchFamily="18" charset="-122"/>
              </a:rPr>
              <a:t>建议在</a:t>
            </a:r>
            <a:r>
              <a:rPr lang="en-US" altLang="zh-CN" sz="1200" dirty="0">
                <a:latin typeface="思源宋体" panose="02020400000000000000" pitchFamily="18" charset="-122"/>
                <a:ea typeface="思源宋体" panose="02020400000000000000" pitchFamily="18" charset="-122"/>
              </a:rPr>
              <a:t>150</a:t>
            </a:r>
            <a:r>
              <a:rPr lang="zh-CN" altLang="en-US" sz="1200" dirty="0">
                <a:latin typeface="思源宋体" panose="02020400000000000000" pitchFamily="18" charset="-122"/>
                <a:ea typeface="思源宋体" panose="02020400000000000000" pitchFamily="18" charset="-122"/>
              </a:rPr>
              <a:t>字以内。</a:t>
            </a:r>
            <a:endParaRPr lang="en-US" sz="1200" dirty="0">
              <a:latin typeface="思源宋体" panose="02020400000000000000" pitchFamily="18" charset="-122"/>
              <a:ea typeface="思源宋体" panose="02020400000000000000" pitchFamily="18" charset="-122"/>
            </a:endParaRPr>
          </a:p>
          <a:p>
            <a:endParaRPr lang="en-US" sz="1200" dirty="0"/>
          </a:p>
          <a:p>
            <a:endParaRPr lang="en-US" sz="1200" dirty="0"/>
          </a:p>
          <a:p>
            <a:endParaRPr lang="en-US" sz="1200" dirty="0"/>
          </a:p>
          <a:p>
            <a:endParaRPr lang="en-US" sz="1200" dirty="0"/>
          </a:p>
        </p:txBody>
      </p:sp>
      <p:pic>
        <p:nvPicPr>
          <p:cNvPr id="4" name="图片 3">
            <a:extLst>
              <a:ext uri="{FF2B5EF4-FFF2-40B4-BE49-F238E27FC236}">
                <a16:creationId xmlns:a16="http://schemas.microsoft.com/office/drawing/2014/main" id="{1CFEEAC1-8137-0A0E-0C16-9DC4B4348E64}"/>
              </a:ext>
            </a:extLst>
          </p:cNvPr>
          <p:cNvPicPr>
            <a:picLocks noChangeAspect="1"/>
          </p:cNvPicPr>
          <p:nvPr/>
        </p:nvPicPr>
        <p:blipFill>
          <a:blip r:embed="rId2"/>
          <a:stretch>
            <a:fillRect/>
          </a:stretch>
        </p:blipFill>
        <p:spPr>
          <a:xfrm>
            <a:off x="11730762" y="209057"/>
            <a:ext cx="1309637" cy="881029"/>
          </a:xfrm>
          <a:prstGeom prst="rect">
            <a:avLst/>
          </a:prstGeom>
        </p:spPr>
      </p:pic>
    </p:spTree>
    <p:extLst>
      <p:ext uri="{BB962C8B-B14F-4D97-AF65-F5344CB8AC3E}">
        <p14:creationId xmlns:p14="http://schemas.microsoft.com/office/powerpoint/2010/main" val="395417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altLang="zh-CN" dirty="0"/>
              <a:t>Explanation of Circular Economy Practice </a:t>
            </a:r>
          </a:p>
        </p:txBody>
      </p:sp>
      <p:sp>
        <p:nvSpPr>
          <p:cNvPr id="6" name="Textplatzhalter 5"/>
          <p:cNvSpPr>
            <a:spLocks noGrp="1"/>
          </p:cNvSpPr>
          <p:nvPr>
            <p:ph type="body" idx="1"/>
          </p:nvPr>
        </p:nvSpPr>
        <p:spPr/>
        <p:txBody>
          <a:bodyPr>
            <a:noAutofit/>
          </a:bodyPr>
          <a:lstStyle/>
          <a:p>
            <a:r>
              <a:rPr lang="zh-CN" altLang="en-US" dirty="0">
                <a:latin typeface="思源宋体" panose="02020400000000000000" pitchFamily="18" charset="-122"/>
                <a:ea typeface="思源宋体" panose="02020400000000000000" pitchFamily="18" charset="-122"/>
              </a:rPr>
              <a:t>循环经济实践阐述 </a:t>
            </a:r>
            <a:endParaRPr lang="de-DE" dirty="0">
              <a:latin typeface="思源宋体" panose="02020400000000000000" pitchFamily="18" charset="-122"/>
              <a:ea typeface="思源宋体" panose="02020400000000000000" pitchFamily="18" charset="-122"/>
            </a:endParaRPr>
          </a:p>
        </p:txBody>
      </p:sp>
      <p:sp>
        <p:nvSpPr>
          <p:cNvPr id="4" name="Foliennummernplatzhalter 3"/>
          <p:cNvSpPr>
            <a:spLocks noGrp="1"/>
          </p:cNvSpPr>
          <p:nvPr>
            <p:ph type="sldNum" sz="quarter" idx="10"/>
          </p:nvPr>
        </p:nvSpPr>
        <p:spPr/>
        <p:txBody>
          <a:bodyPr/>
          <a:lstStyle/>
          <a:p>
            <a:fld id="{404C72D9-F22C-476E-BE22-E9114CCC8A80}" type="slidenum">
              <a:rPr lang="de-DE" smtClean="0"/>
              <a:pPr/>
              <a:t>5</a:t>
            </a:fld>
            <a:endParaRPr lang="de-DE" dirty="0"/>
          </a:p>
        </p:txBody>
      </p:sp>
      <p:sp>
        <p:nvSpPr>
          <p:cNvPr id="2" name="文本框 1">
            <a:extLst>
              <a:ext uri="{FF2B5EF4-FFF2-40B4-BE49-F238E27FC236}">
                <a16:creationId xmlns:a16="http://schemas.microsoft.com/office/drawing/2014/main" id="{83A8DF24-C33C-594C-3480-AB046295FB7C}"/>
              </a:ext>
            </a:extLst>
          </p:cNvPr>
          <p:cNvSpPr txBox="1"/>
          <p:nvPr/>
        </p:nvSpPr>
        <p:spPr>
          <a:xfrm>
            <a:off x="683317" y="1602769"/>
            <a:ext cx="12093004"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Please explain in writing how the company's products adhere to the principles of the circular economy. Participants should provide evidence to demonstrate the positive environmental impact and socio-economic benefits of their circular economy practices.</a:t>
            </a:r>
          </a:p>
          <a:p>
            <a:endParaRPr lang="en-US" sz="1200" dirty="0"/>
          </a:p>
          <a:p>
            <a:r>
              <a:rPr lang="en-US" sz="1200" dirty="0"/>
              <a:t>A</a:t>
            </a:r>
            <a:r>
              <a:rPr lang="en-US" altLang="zh-CN" sz="1200" dirty="0"/>
              <a:t>dvanced with 350 words</a:t>
            </a: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3" name="文本框 2">
            <a:extLst>
              <a:ext uri="{FF2B5EF4-FFF2-40B4-BE49-F238E27FC236}">
                <a16:creationId xmlns:a16="http://schemas.microsoft.com/office/drawing/2014/main" id="{16FFBC1C-9FF2-F377-372B-0F3A5C48E0B8}"/>
              </a:ext>
            </a:extLst>
          </p:cNvPr>
          <p:cNvSpPr txBox="1"/>
          <p:nvPr/>
        </p:nvSpPr>
        <p:spPr>
          <a:xfrm>
            <a:off x="683317" y="4340424"/>
            <a:ext cx="12093004"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sz="1200" dirty="0">
                <a:latin typeface="思源宋体" panose="02020400000000000000" pitchFamily="18" charset="-122"/>
                <a:ea typeface="思源宋体" panose="02020400000000000000" pitchFamily="18" charset="-122"/>
              </a:rPr>
              <a:t>请以文字的形式阐述公司其产品如何践行循环经济原则。参赛者应提供证据，说明其循环经济实践带来的积极环境影响和社会经济效益， 例如创造就业机会、社区参与或成本节约等。 </a:t>
            </a:r>
            <a:endParaRPr lang="en-US" altLang="zh-CN" sz="1200" dirty="0">
              <a:latin typeface="思源宋体" panose="02020400000000000000" pitchFamily="18" charset="-122"/>
              <a:ea typeface="思源宋体" panose="02020400000000000000" pitchFamily="18" charset="-122"/>
            </a:endParaRPr>
          </a:p>
          <a:p>
            <a:endParaRPr lang="en-US" altLang="zh-CN" sz="1200" dirty="0">
              <a:latin typeface="思源宋体" panose="02020400000000000000" pitchFamily="18" charset="-122"/>
              <a:ea typeface="思源宋体" panose="02020400000000000000" pitchFamily="18" charset="-122"/>
            </a:endParaRPr>
          </a:p>
          <a:p>
            <a:r>
              <a:rPr lang="zh-CN" altLang="en-US" sz="1200" dirty="0">
                <a:latin typeface="思源宋体" panose="02020400000000000000" pitchFamily="18" charset="-122"/>
                <a:ea typeface="思源宋体" panose="02020400000000000000" pitchFamily="18" charset="-122"/>
              </a:rPr>
              <a:t>建议不超过</a:t>
            </a:r>
            <a:r>
              <a:rPr lang="en-US" altLang="zh-CN" sz="1200" dirty="0">
                <a:latin typeface="思源宋体" panose="02020400000000000000" pitchFamily="18" charset="-122"/>
                <a:ea typeface="思源宋体" panose="02020400000000000000" pitchFamily="18" charset="-122"/>
              </a:rPr>
              <a:t>300</a:t>
            </a:r>
            <a:r>
              <a:rPr lang="zh-CN" altLang="en-US" sz="1200" dirty="0">
                <a:latin typeface="思源宋体" panose="02020400000000000000" pitchFamily="18" charset="-122"/>
                <a:ea typeface="思源宋体" panose="02020400000000000000" pitchFamily="18" charset="-122"/>
              </a:rPr>
              <a:t>字</a:t>
            </a:r>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7" name="图片 6">
            <a:extLst>
              <a:ext uri="{FF2B5EF4-FFF2-40B4-BE49-F238E27FC236}">
                <a16:creationId xmlns:a16="http://schemas.microsoft.com/office/drawing/2014/main" id="{05AB1388-B834-3D08-6426-CFC4546172CD}"/>
              </a:ext>
            </a:extLst>
          </p:cNvPr>
          <p:cNvPicPr>
            <a:picLocks noChangeAspect="1"/>
          </p:cNvPicPr>
          <p:nvPr/>
        </p:nvPicPr>
        <p:blipFill>
          <a:blip r:embed="rId3"/>
          <a:stretch>
            <a:fillRect/>
          </a:stretch>
        </p:blipFill>
        <p:spPr>
          <a:xfrm>
            <a:off x="11730762" y="209057"/>
            <a:ext cx="1309637" cy="881029"/>
          </a:xfrm>
          <a:prstGeom prst="rect">
            <a:avLst/>
          </a:prstGeom>
        </p:spPr>
      </p:pic>
    </p:spTree>
    <p:extLst>
      <p:ext uri="{BB962C8B-B14F-4D97-AF65-F5344CB8AC3E}">
        <p14:creationId xmlns:p14="http://schemas.microsoft.com/office/powerpoint/2010/main" val="189370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404C72D9-F22C-476E-BE22-E9114CCC8A80}" type="slidenum">
              <a:rPr lang="de-DE" smtClean="0"/>
              <a:pPr/>
              <a:t>6</a:t>
            </a:fld>
            <a:endParaRPr lang="de-DE" dirty="0"/>
          </a:p>
        </p:txBody>
      </p:sp>
      <p:sp>
        <p:nvSpPr>
          <p:cNvPr id="5" name="Textplatzhalter 4"/>
          <p:cNvSpPr>
            <a:spLocks noGrp="1"/>
          </p:cNvSpPr>
          <p:nvPr>
            <p:ph type="body" sz="quarter" idx="13"/>
          </p:nvPr>
        </p:nvSpPr>
        <p:spPr>
          <a:xfrm>
            <a:off x="656524" y="2507775"/>
            <a:ext cx="2662029" cy="3360875"/>
          </a:xfrm>
        </p:spPr>
        <p:style>
          <a:lnRef idx="2">
            <a:schemeClr val="dk1"/>
          </a:lnRef>
          <a:fillRef idx="1">
            <a:schemeClr val="lt1"/>
          </a:fillRef>
          <a:effectRef idx="0">
            <a:schemeClr val="dk1"/>
          </a:effectRef>
          <a:fontRef idx="minor">
            <a:schemeClr val="dk1"/>
          </a:fontRef>
        </p:style>
        <p:txBody>
          <a:bodyPr/>
          <a:lstStyle/>
          <a:p>
            <a:pPr marL="171450" indent="-171450">
              <a:buFont typeface="Arial" panose="020B0604020202020204" pitchFamily="34" charset="0"/>
              <a:buChar char="•"/>
            </a:pPr>
            <a:r>
              <a:rPr lang="de-DE" dirty="0"/>
              <a:t>…</a:t>
            </a:r>
          </a:p>
          <a:p>
            <a:pPr marL="171450" indent="-171450">
              <a:buFont typeface="Arial" panose="020B0604020202020204" pitchFamily="34" charset="0"/>
              <a:buChar char="•"/>
            </a:pPr>
            <a:r>
              <a:rPr lang="de-DE" dirty="0"/>
              <a:t>…</a:t>
            </a:r>
          </a:p>
          <a:p>
            <a:pPr marL="171450" indent="-171450">
              <a:buFont typeface="Arial" panose="020B0604020202020204" pitchFamily="34" charset="0"/>
              <a:buChar char="•"/>
            </a:pPr>
            <a:r>
              <a:rPr lang="de-DE" dirty="0"/>
              <a:t>…</a:t>
            </a:r>
          </a:p>
        </p:txBody>
      </p:sp>
      <p:sp>
        <p:nvSpPr>
          <p:cNvPr id="4" name="Inhaltsplatzhalter 3"/>
          <p:cNvSpPr>
            <a:spLocks noGrp="1"/>
          </p:cNvSpPr>
          <p:nvPr>
            <p:ph idx="1"/>
          </p:nvPr>
        </p:nvSpPr>
        <p:spPr>
          <a:xfrm>
            <a:off x="656637" y="1691024"/>
            <a:ext cx="2456434" cy="120409"/>
          </a:xfrm>
        </p:spPr>
        <p:txBody>
          <a:bodyPr/>
          <a:lstStyle/>
          <a:p>
            <a:r>
              <a:rPr lang="zh-CN" altLang="en-US" dirty="0">
                <a:latin typeface="思源宋体" panose="02020400000000000000" pitchFamily="18" charset="-122"/>
                <a:ea typeface="思源宋体" panose="02020400000000000000" pitchFamily="18" charset="-122"/>
              </a:rPr>
              <a:t>设计阶段</a:t>
            </a:r>
          </a:p>
          <a:p>
            <a:endParaRPr lang="de-DE" dirty="0"/>
          </a:p>
        </p:txBody>
      </p:sp>
      <p:sp>
        <p:nvSpPr>
          <p:cNvPr id="6" name="Textplatzhalter 5"/>
          <p:cNvSpPr>
            <a:spLocks noGrp="1"/>
          </p:cNvSpPr>
          <p:nvPr>
            <p:ph type="body" sz="quarter" idx="19"/>
          </p:nvPr>
        </p:nvSpPr>
        <p:spPr>
          <a:xfrm>
            <a:off x="683434" y="1919504"/>
            <a:ext cx="2162508" cy="364731"/>
          </a:xfrm>
        </p:spPr>
        <p:txBody>
          <a:bodyPr/>
          <a:lstStyle/>
          <a:p>
            <a:r>
              <a:rPr lang="de-DE" sz="2400" dirty="0" err="1"/>
              <a:t>Product</a:t>
            </a:r>
            <a:r>
              <a:rPr lang="de-DE" sz="2400" dirty="0"/>
              <a:t> Design</a:t>
            </a:r>
          </a:p>
        </p:txBody>
      </p:sp>
      <p:sp>
        <p:nvSpPr>
          <p:cNvPr id="7" name="Inhaltsplatzhalter 6"/>
          <p:cNvSpPr>
            <a:spLocks noGrp="1"/>
          </p:cNvSpPr>
          <p:nvPr>
            <p:ph idx="20"/>
          </p:nvPr>
        </p:nvSpPr>
        <p:spPr>
          <a:xfrm>
            <a:off x="3660781" y="1697086"/>
            <a:ext cx="1669240" cy="228480"/>
          </a:xfrm>
        </p:spPr>
        <p:txBody>
          <a:bodyPr/>
          <a:lstStyle/>
          <a:p>
            <a:r>
              <a:rPr lang="zh-CN" altLang="en-US" dirty="0">
                <a:latin typeface="思源宋体" panose="02020400000000000000" pitchFamily="18" charset="-122"/>
                <a:ea typeface="思源宋体" panose="02020400000000000000" pitchFamily="18" charset="-122"/>
              </a:rPr>
              <a:t>生产阶段</a:t>
            </a:r>
          </a:p>
        </p:txBody>
      </p:sp>
      <p:sp>
        <p:nvSpPr>
          <p:cNvPr id="8" name="Textplatzhalter 7"/>
          <p:cNvSpPr>
            <a:spLocks noGrp="1"/>
          </p:cNvSpPr>
          <p:nvPr>
            <p:ph type="body" sz="quarter" idx="21"/>
          </p:nvPr>
        </p:nvSpPr>
        <p:spPr>
          <a:xfrm>
            <a:off x="3687578" y="1925566"/>
            <a:ext cx="1838240" cy="364731"/>
          </a:xfrm>
        </p:spPr>
        <p:txBody>
          <a:bodyPr/>
          <a:lstStyle/>
          <a:p>
            <a:r>
              <a:rPr lang="en-US" altLang="zh-CN" sz="2400" dirty="0"/>
              <a:t>Production</a:t>
            </a:r>
          </a:p>
        </p:txBody>
      </p:sp>
      <p:sp>
        <p:nvSpPr>
          <p:cNvPr id="9" name="Inhaltsplatzhalter 8"/>
          <p:cNvSpPr>
            <a:spLocks noGrp="1"/>
          </p:cNvSpPr>
          <p:nvPr>
            <p:ph idx="22"/>
          </p:nvPr>
        </p:nvSpPr>
        <p:spPr>
          <a:xfrm>
            <a:off x="6665038" y="1636836"/>
            <a:ext cx="1846389" cy="237067"/>
          </a:xfrm>
        </p:spPr>
        <p:txBody>
          <a:bodyPr/>
          <a:lstStyle/>
          <a:p>
            <a:r>
              <a:rPr lang="zh-CN" altLang="en-US" dirty="0">
                <a:latin typeface="思源宋体" panose="02020400000000000000" pitchFamily="18" charset="-122"/>
                <a:ea typeface="思源宋体" panose="02020400000000000000" pitchFamily="18" charset="-122"/>
              </a:rPr>
              <a:t>使用阶段</a:t>
            </a:r>
          </a:p>
          <a:p>
            <a:endParaRPr lang="de-DE" dirty="0"/>
          </a:p>
        </p:txBody>
      </p:sp>
      <p:sp>
        <p:nvSpPr>
          <p:cNvPr id="10" name="Textplatzhalter 9"/>
          <p:cNvSpPr>
            <a:spLocks noGrp="1"/>
          </p:cNvSpPr>
          <p:nvPr>
            <p:ph type="body" sz="quarter" idx="23"/>
          </p:nvPr>
        </p:nvSpPr>
        <p:spPr>
          <a:xfrm>
            <a:off x="6691834" y="1811433"/>
            <a:ext cx="1838240" cy="472801"/>
          </a:xfrm>
        </p:spPr>
        <p:txBody>
          <a:bodyPr/>
          <a:lstStyle/>
          <a:p>
            <a:r>
              <a:rPr lang="de-DE" sz="2400" dirty="0" err="1"/>
              <a:t>Useage</a:t>
            </a:r>
            <a:endParaRPr lang="de-DE" sz="2400" dirty="0"/>
          </a:p>
          <a:p>
            <a:endParaRPr lang="de-DE" dirty="0"/>
          </a:p>
        </p:txBody>
      </p:sp>
      <p:sp>
        <p:nvSpPr>
          <p:cNvPr id="3" name="Titel 2"/>
          <p:cNvSpPr>
            <a:spLocks noGrp="1"/>
          </p:cNvSpPr>
          <p:nvPr>
            <p:ph type="title"/>
          </p:nvPr>
        </p:nvSpPr>
        <p:spPr/>
        <p:txBody>
          <a:bodyPr/>
          <a:lstStyle/>
          <a:p>
            <a:r>
              <a:rPr lang="en-US" dirty="0"/>
              <a:t>Overview of Product/Service Lifecycle</a:t>
            </a:r>
            <a:endParaRPr lang="de-DE" dirty="0"/>
          </a:p>
        </p:txBody>
      </p:sp>
      <p:sp>
        <p:nvSpPr>
          <p:cNvPr id="13" name="Textplatzhalter 12"/>
          <p:cNvSpPr>
            <a:spLocks noGrp="1"/>
          </p:cNvSpPr>
          <p:nvPr>
            <p:ph type="body" sz="quarter" idx="27"/>
          </p:nvPr>
        </p:nvSpPr>
        <p:spPr/>
        <p:txBody>
          <a:bodyPr/>
          <a:lstStyle/>
          <a:p>
            <a:r>
              <a:rPr lang="zh-CN" altLang="en-US" dirty="0">
                <a:latin typeface="思源宋体" panose="02020400000000000000" pitchFamily="18" charset="-122"/>
                <a:ea typeface="思源宋体" panose="02020400000000000000" pitchFamily="18" charset="-122"/>
              </a:rPr>
              <a:t>生命周期阶段概述 </a:t>
            </a:r>
            <a:endParaRPr lang="de-DE" dirty="0">
              <a:latin typeface="思源宋体" panose="02020400000000000000" pitchFamily="18" charset="-122"/>
              <a:ea typeface="思源宋体" panose="02020400000000000000" pitchFamily="18" charset="-122"/>
            </a:endParaRPr>
          </a:p>
        </p:txBody>
      </p:sp>
      <p:sp>
        <p:nvSpPr>
          <p:cNvPr id="14" name="Inhaltsplatzhalter 8">
            <a:extLst>
              <a:ext uri="{FF2B5EF4-FFF2-40B4-BE49-F238E27FC236}">
                <a16:creationId xmlns:a16="http://schemas.microsoft.com/office/drawing/2014/main" id="{F5E80AFA-C895-1047-A723-AF0C9C4B90F4}"/>
              </a:ext>
            </a:extLst>
          </p:cNvPr>
          <p:cNvSpPr txBox="1">
            <a:spLocks/>
          </p:cNvSpPr>
          <p:nvPr/>
        </p:nvSpPr>
        <p:spPr>
          <a:xfrm>
            <a:off x="9570504" y="1636837"/>
            <a:ext cx="1846389" cy="237067"/>
          </a:xfrm>
          <a:prstGeom prst="rect">
            <a:avLst/>
          </a:prstGeom>
        </p:spPr>
        <p:txBody>
          <a:bodyPr vert="horz" wrap="none" lIns="36000" tIns="0" rIns="0" bIns="0" rtlCol="0">
            <a:noAutofit/>
          </a:bodyPr>
          <a:lstStyle>
            <a:lvl1pPr marL="0" indent="0" algn="l" defTabSz="1007829" rtl="0" eaLnBrk="1" latinLnBrk="0" hangingPunct="1">
              <a:lnSpc>
                <a:spcPct val="90000"/>
              </a:lnSpc>
              <a:spcBef>
                <a:spcPts val="1102"/>
              </a:spcBef>
              <a:buFont typeface="Arial" panose="020B0604020202020204" pitchFamily="34" charset="0"/>
              <a:buNone/>
              <a:defRPr sz="1400" b="1" kern="1200" baseline="0">
                <a:solidFill>
                  <a:schemeClr val="accent3"/>
                </a:solidFill>
                <a:latin typeface="+mn-lt"/>
                <a:ea typeface="+mn-ea"/>
                <a:cs typeface="Arial" panose="020B0604020202020204" pitchFamily="34" charset="0"/>
              </a:defRPr>
            </a:lvl1pPr>
            <a:lvl2pPr marL="503914"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1007829"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511744"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2015658" indent="0" algn="l" defTabSz="1007829" rtl="0" eaLnBrk="1" latinLnBrk="0" hangingPunct="1">
              <a:lnSpc>
                <a:spcPct val="90000"/>
              </a:lnSpc>
              <a:spcBef>
                <a:spcPts val="551"/>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zh-CN" altLang="en-US" dirty="0">
                <a:solidFill>
                  <a:srgbClr val="28AD84"/>
                </a:solidFill>
                <a:latin typeface="思源宋体" panose="02020400000000000000" pitchFamily="18" charset="-122"/>
                <a:ea typeface="思源宋体" panose="02020400000000000000" pitchFamily="18" charset="-122"/>
              </a:rPr>
              <a:t>回收与再生阶段</a:t>
            </a:r>
          </a:p>
          <a:p>
            <a:endParaRPr lang="de-DE" dirty="0"/>
          </a:p>
        </p:txBody>
      </p:sp>
      <p:sp>
        <p:nvSpPr>
          <p:cNvPr id="15" name="Textplatzhalter 9">
            <a:extLst>
              <a:ext uri="{FF2B5EF4-FFF2-40B4-BE49-F238E27FC236}">
                <a16:creationId xmlns:a16="http://schemas.microsoft.com/office/drawing/2014/main" id="{1D85DAEA-4399-83F1-714F-45356B23AB80}"/>
              </a:ext>
            </a:extLst>
          </p:cNvPr>
          <p:cNvSpPr txBox="1">
            <a:spLocks/>
          </p:cNvSpPr>
          <p:nvPr/>
        </p:nvSpPr>
        <p:spPr>
          <a:xfrm>
            <a:off x="9597299" y="1811434"/>
            <a:ext cx="3185839" cy="472801"/>
          </a:xfrm>
          <a:prstGeom prst="rect">
            <a:avLst/>
          </a:prstGeom>
        </p:spPr>
        <p:txBody>
          <a:bodyPr vert="horz" wrap="none" lIns="0" tIns="0" rIns="0" bIns="0" rtlCol="0">
            <a:noAutofit/>
          </a:bodyPr>
          <a:lstStyle>
            <a:lvl1pPr marL="0" indent="0" algn="l" defTabSz="1007829" rtl="0" eaLnBrk="1" latinLnBrk="0" hangingPunct="1">
              <a:lnSpc>
                <a:spcPct val="90000"/>
              </a:lnSpc>
              <a:spcBef>
                <a:spcPts val="1102"/>
              </a:spcBef>
              <a:buFont typeface="Arial" panose="020B0604020202020204" pitchFamily="34" charset="0"/>
              <a:buNone/>
              <a:defRPr sz="3000" b="1" kern="1200" baseline="0">
                <a:solidFill>
                  <a:schemeClr val="tx1"/>
                </a:solidFill>
                <a:latin typeface="+mn-lt"/>
                <a:ea typeface="+mn-ea"/>
                <a:cs typeface="Arial" panose="020B0604020202020204" pitchFamily="34" charset="0"/>
              </a:defRPr>
            </a:lvl1pPr>
            <a:lvl2pPr marL="503914" indent="0" algn="l" defTabSz="1007829" rtl="0" eaLnBrk="1" latinLnBrk="0" hangingPunct="1">
              <a:lnSpc>
                <a:spcPct val="90000"/>
              </a:lnSpc>
              <a:spcBef>
                <a:spcPts val="551"/>
              </a:spcBef>
              <a:buFont typeface="Arial" panose="020B0604020202020204" pitchFamily="34" charset="0"/>
              <a:buNone/>
              <a:defRPr sz="4400" b="1" kern="1200">
                <a:solidFill>
                  <a:schemeClr val="tx1"/>
                </a:solidFill>
                <a:latin typeface="+mn-lt"/>
                <a:ea typeface="+mn-ea"/>
                <a:cs typeface="Arial" panose="020B0604020202020204" pitchFamily="34" charset="0"/>
              </a:defRPr>
            </a:lvl2pPr>
            <a:lvl3pPr marL="1007829" indent="0" algn="l" defTabSz="1007829" rtl="0" eaLnBrk="1" latinLnBrk="0" hangingPunct="1">
              <a:lnSpc>
                <a:spcPct val="90000"/>
              </a:lnSpc>
              <a:spcBef>
                <a:spcPts val="551"/>
              </a:spcBef>
              <a:buFont typeface="Arial" panose="020B0604020202020204" pitchFamily="34" charset="0"/>
              <a:buNone/>
              <a:defRPr sz="4400" b="1" kern="1200">
                <a:solidFill>
                  <a:schemeClr val="tx1"/>
                </a:solidFill>
                <a:latin typeface="+mn-lt"/>
                <a:ea typeface="+mn-ea"/>
                <a:cs typeface="Arial" panose="020B0604020202020204" pitchFamily="34" charset="0"/>
              </a:defRPr>
            </a:lvl3pPr>
            <a:lvl4pPr marL="1511744" indent="0" algn="l" defTabSz="1007829" rtl="0" eaLnBrk="1" latinLnBrk="0" hangingPunct="1">
              <a:lnSpc>
                <a:spcPct val="90000"/>
              </a:lnSpc>
              <a:spcBef>
                <a:spcPts val="551"/>
              </a:spcBef>
              <a:buFont typeface="Arial" panose="020B0604020202020204" pitchFamily="34" charset="0"/>
              <a:buNone/>
              <a:defRPr sz="4400" b="1" kern="1200">
                <a:solidFill>
                  <a:schemeClr val="tx1"/>
                </a:solidFill>
                <a:latin typeface="+mn-lt"/>
                <a:ea typeface="+mn-ea"/>
                <a:cs typeface="Arial" panose="020B0604020202020204" pitchFamily="34" charset="0"/>
              </a:defRPr>
            </a:lvl4pPr>
            <a:lvl5pPr marL="2015658" indent="0" algn="l" defTabSz="1007829" rtl="0" eaLnBrk="1" latinLnBrk="0" hangingPunct="1">
              <a:lnSpc>
                <a:spcPct val="90000"/>
              </a:lnSpc>
              <a:spcBef>
                <a:spcPts val="551"/>
              </a:spcBef>
              <a:buFont typeface="Arial" panose="020B0604020202020204" pitchFamily="34" charset="0"/>
              <a:buNone/>
              <a:defRPr sz="4400" b="1" kern="1200">
                <a:solidFill>
                  <a:schemeClr val="tx1"/>
                </a:solidFill>
                <a:latin typeface="+mn-lt"/>
                <a:ea typeface="+mn-ea"/>
                <a:cs typeface="Arial" panose="020B0604020202020204" pitchFamily="34" charset="0"/>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de-DE" sz="2400" dirty="0"/>
              <a:t>Recycling and Recovery</a:t>
            </a:r>
          </a:p>
        </p:txBody>
      </p:sp>
      <p:sp>
        <p:nvSpPr>
          <p:cNvPr id="19" name="Rectangle 1">
            <a:extLst>
              <a:ext uri="{FF2B5EF4-FFF2-40B4-BE49-F238E27FC236}">
                <a16:creationId xmlns:a16="http://schemas.microsoft.com/office/drawing/2014/main" id="{D08DDE12-3633-E063-A6D9-5A884A53C29F}"/>
              </a:ext>
            </a:extLst>
          </p:cNvPr>
          <p:cNvSpPr>
            <a:spLocks noChangeArrowheads="1"/>
          </p:cNvSpPr>
          <p:nvPr/>
        </p:nvSpPr>
        <p:spPr bwMode="auto">
          <a:xfrm>
            <a:off x="0" y="0"/>
            <a:ext cx="134397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platzhalter 4">
            <a:extLst>
              <a:ext uri="{FF2B5EF4-FFF2-40B4-BE49-F238E27FC236}">
                <a16:creationId xmlns:a16="http://schemas.microsoft.com/office/drawing/2014/main" id="{A7C925ED-BAAC-840B-885D-E89687A7BD70}"/>
              </a:ext>
            </a:extLst>
          </p:cNvPr>
          <p:cNvSpPr txBox="1">
            <a:spLocks/>
          </p:cNvSpPr>
          <p:nvPr/>
        </p:nvSpPr>
        <p:spPr>
          <a:xfrm>
            <a:off x="3660781" y="2506841"/>
            <a:ext cx="2662029" cy="3355748"/>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oAutofit/>
          </a:bodyPr>
          <a:lstStyle>
            <a:lvl1pPr marL="0" indent="0" algn="l" defTabSz="1007829" rtl="0" eaLnBrk="1" latinLnBrk="0" hangingPunct="1">
              <a:lnSpc>
                <a:spcPct val="125000"/>
              </a:lnSpc>
              <a:spcBef>
                <a:spcPts val="1200"/>
              </a:spcBef>
              <a:buFontTx/>
              <a:buNone/>
              <a:defRPr sz="1200" b="0" kern="1200" baseline="0">
                <a:solidFill>
                  <a:schemeClr val="tx1"/>
                </a:solidFill>
                <a:latin typeface="+mn-lt"/>
                <a:ea typeface="Source Sans Pro" panose="020B0503030403020204" pitchFamily="34" charset="0"/>
                <a:cs typeface="Arial" panose="020B0604020202020204" pitchFamily="34" charset="0"/>
              </a:defRPr>
            </a:lvl1pPr>
            <a:lvl2pPr marL="503916"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2pPr>
            <a:lvl3pPr marL="1007829"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3pPr>
            <a:lvl4pPr marL="1511744"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4pPr>
            <a:lvl5pPr marL="2015658"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9pPr>
          </a:lstStyle>
          <a:p>
            <a:pPr marL="171450" indent="-171450">
              <a:buFont typeface="Arial" panose="020B0604020202020204" pitchFamily="34" charset="0"/>
              <a:buChar char="•"/>
            </a:pPr>
            <a:r>
              <a:rPr lang="de-DE"/>
              <a:t>…</a:t>
            </a:r>
          </a:p>
          <a:p>
            <a:pPr marL="171450" indent="-171450">
              <a:buFont typeface="Arial" panose="020B0604020202020204" pitchFamily="34" charset="0"/>
              <a:buChar char="•"/>
            </a:pPr>
            <a:r>
              <a:rPr lang="de-DE"/>
              <a:t>…</a:t>
            </a:r>
          </a:p>
          <a:p>
            <a:pPr marL="171450" indent="-171450">
              <a:buFont typeface="Arial" panose="020B0604020202020204" pitchFamily="34" charset="0"/>
              <a:buChar char="•"/>
            </a:pPr>
            <a:r>
              <a:rPr lang="de-DE"/>
              <a:t>…</a:t>
            </a:r>
            <a:endParaRPr lang="de-DE" dirty="0"/>
          </a:p>
        </p:txBody>
      </p:sp>
      <p:sp>
        <p:nvSpPr>
          <p:cNvPr id="21" name="Textplatzhalter 4">
            <a:extLst>
              <a:ext uri="{FF2B5EF4-FFF2-40B4-BE49-F238E27FC236}">
                <a16:creationId xmlns:a16="http://schemas.microsoft.com/office/drawing/2014/main" id="{7D8169D2-9166-A4CD-8468-CC82A28EAE19}"/>
              </a:ext>
            </a:extLst>
          </p:cNvPr>
          <p:cNvSpPr txBox="1">
            <a:spLocks/>
          </p:cNvSpPr>
          <p:nvPr/>
        </p:nvSpPr>
        <p:spPr>
          <a:xfrm>
            <a:off x="6665038" y="2506841"/>
            <a:ext cx="2662029" cy="3355748"/>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oAutofit/>
          </a:bodyPr>
          <a:lstStyle>
            <a:lvl1pPr marL="0" indent="0" algn="l" defTabSz="1007829" rtl="0" eaLnBrk="1" latinLnBrk="0" hangingPunct="1">
              <a:lnSpc>
                <a:spcPct val="125000"/>
              </a:lnSpc>
              <a:spcBef>
                <a:spcPts val="1200"/>
              </a:spcBef>
              <a:buFontTx/>
              <a:buNone/>
              <a:defRPr sz="1200" b="0" kern="1200" baseline="0">
                <a:solidFill>
                  <a:schemeClr val="tx1"/>
                </a:solidFill>
                <a:latin typeface="+mn-lt"/>
                <a:ea typeface="Source Sans Pro" panose="020B0503030403020204" pitchFamily="34" charset="0"/>
                <a:cs typeface="Arial" panose="020B0604020202020204" pitchFamily="34" charset="0"/>
              </a:defRPr>
            </a:lvl1pPr>
            <a:lvl2pPr marL="503916"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2pPr>
            <a:lvl3pPr marL="1007829"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3pPr>
            <a:lvl4pPr marL="1511744"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4pPr>
            <a:lvl5pPr marL="2015658"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9pPr>
          </a:lstStyle>
          <a:p>
            <a:pPr marL="171450" indent="-171450">
              <a:buFont typeface="Arial" panose="020B0604020202020204" pitchFamily="34" charset="0"/>
              <a:buChar char="•"/>
            </a:pPr>
            <a:r>
              <a:rPr lang="de-DE"/>
              <a:t>…</a:t>
            </a:r>
          </a:p>
          <a:p>
            <a:pPr marL="171450" indent="-171450">
              <a:buFont typeface="Arial" panose="020B0604020202020204" pitchFamily="34" charset="0"/>
              <a:buChar char="•"/>
            </a:pPr>
            <a:r>
              <a:rPr lang="de-DE"/>
              <a:t>…</a:t>
            </a:r>
          </a:p>
          <a:p>
            <a:pPr marL="171450" indent="-171450">
              <a:buFont typeface="Arial" panose="020B0604020202020204" pitchFamily="34" charset="0"/>
              <a:buChar char="•"/>
            </a:pPr>
            <a:r>
              <a:rPr lang="de-DE"/>
              <a:t>…</a:t>
            </a:r>
            <a:endParaRPr lang="de-DE" dirty="0"/>
          </a:p>
        </p:txBody>
      </p:sp>
      <p:sp>
        <p:nvSpPr>
          <p:cNvPr id="22" name="Textplatzhalter 4">
            <a:extLst>
              <a:ext uri="{FF2B5EF4-FFF2-40B4-BE49-F238E27FC236}">
                <a16:creationId xmlns:a16="http://schemas.microsoft.com/office/drawing/2014/main" id="{BDFA86FB-C7CB-8F68-7640-E2141561C827}"/>
              </a:ext>
            </a:extLst>
          </p:cNvPr>
          <p:cNvSpPr txBox="1">
            <a:spLocks/>
          </p:cNvSpPr>
          <p:nvPr/>
        </p:nvSpPr>
        <p:spPr>
          <a:xfrm>
            <a:off x="9669295" y="2506840"/>
            <a:ext cx="2662029" cy="3355747"/>
          </a:xfrm>
          <a:prstGeom prst="rect">
            <a:avLst/>
          </a:prstGeom>
        </p:spPr>
        <p:style>
          <a:lnRef idx="2">
            <a:schemeClr val="dk1"/>
          </a:lnRef>
          <a:fillRef idx="1">
            <a:schemeClr val="lt1"/>
          </a:fillRef>
          <a:effectRef idx="0">
            <a:schemeClr val="dk1"/>
          </a:effectRef>
          <a:fontRef idx="minor">
            <a:schemeClr val="dk1"/>
          </a:fontRef>
        </p:style>
        <p:txBody>
          <a:bodyPr vert="horz" wrap="square" lIns="0" tIns="0" rIns="0" bIns="0" rtlCol="0">
            <a:noAutofit/>
          </a:bodyPr>
          <a:lstStyle>
            <a:lvl1pPr marL="0" indent="0" algn="l" defTabSz="1007829" rtl="0" eaLnBrk="1" latinLnBrk="0" hangingPunct="1">
              <a:lnSpc>
                <a:spcPct val="125000"/>
              </a:lnSpc>
              <a:spcBef>
                <a:spcPts val="1200"/>
              </a:spcBef>
              <a:buFontTx/>
              <a:buNone/>
              <a:defRPr sz="1200" b="0" kern="1200" baseline="0">
                <a:solidFill>
                  <a:schemeClr val="tx1"/>
                </a:solidFill>
                <a:latin typeface="+mn-lt"/>
                <a:ea typeface="Source Sans Pro" panose="020B0503030403020204" pitchFamily="34" charset="0"/>
                <a:cs typeface="Arial" panose="020B0604020202020204" pitchFamily="34" charset="0"/>
              </a:defRPr>
            </a:lvl1pPr>
            <a:lvl2pPr marL="503916"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2pPr>
            <a:lvl3pPr marL="1007829"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3pPr>
            <a:lvl4pPr marL="1511744"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4pPr>
            <a:lvl5pPr marL="2015658" indent="0" algn="l" defTabSz="1007829" rtl="0" eaLnBrk="1" latinLnBrk="0" hangingPunct="1">
              <a:lnSpc>
                <a:spcPct val="90000"/>
              </a:lnSpc>
              <a:spcBef>
                <a:spcPts val="551"/>
              </a:spcBef>
              <a:buFontTx/>
              <a:buNone/>
              <a:defRPr sz="2205" kern="1200">
                <a:solidFill>
                  <a:schemeClr val="bg1"/>
                </a:solidFill>
                <a:latin typeface="+mn-lt"/>
                <a:ea typeface="+mn-ea"/>
                <a:cs typeface="+mn-cs"/>
              </a:defRPr>
            </a:lvl5pPr>
            <a:lvl6pPr marL="2771531"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6pPr>
            <a:lvl7pPr marL="3275445"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7pPr>
            <a:lvl8pPr marL="3779359"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8pPr>
            <a:lvl9pPr marL="4283274" indent="-251957" algn="l" defTabSz="1007829" rtl="0" eaLnBrk="1" latinLnBrk="0" hangingPunct="1">
              <a:lnSpc>
                <a:spcPct val="90000"/>
              </a:lnSpc>
              <a:spcBef>
                <a:spcPts val="551"/>
              </a:spcBef>
              <a:buFont typeface="Arial" panose="020B0604020202020204" pitchFamily="34" charset="0"/>
              <a:buChar char="•"/>
              <a:defRPr sz="1984" kern="1200">
                <a:solidFill>
                  <a:schemeClr val="dk1"/>
                </a:solidFill>
                <a:latin typeface="+mn-lt"/>
                <a:ea typeface="+mn-ea"/>
                <a:cs typeface="+mn-cs"/>
              </a:defRPr>
            </a:lvl9pPr>
          </a:lstStyle>
          <a:p>
            <a:pPr marL="171450" indent="-171450">
              <a:buFont typeface="Arial" panose="020B0604020202020204" pitchFamily="34" charset="0"/>
              <a:buChar char="•"/>
            </a:pPr>
            <a:r>
              <a:rPr lang="de-DE"/>
              <a:t>…</a:t>
            </a:r>
          </a:p>
          <a:p>
            <a:pPr marL="171450" indent="-171450">
              <a:buFont typeface="Arial" panose="020B0604020202020204" pitchFamily="34" charset="0"/>
              <a:buChar char="•"/>
            </a:pPr>
            <a:r>
              <a:rPr lang="de-DE"/>
              <a:t>…</a:t>
            </a:r>
          </a:p>
          <a:p>
            <a:pPr marL="171450" indent="-171450">
              <a:buFont typeface="Arial" panose="020B0604020202020204" pitchFamily="34" charset="0"/>
              <a:buChar char="•"/>
            </a:pPr>
            <a:r>
              <a:rPr lang="de-DE"/>
              <a:t>…</a:t>
            </a:r>
            <a:endParaRPr lang="de-DE" dirty="0"/>
          </a:p>
        </p:txBody>
      </p:sp>
      <p:pic>
        <p:nvPicPr>
          <p:cNvPr id="11" name="图片 10">
            <a:extLst>
              <a:ext uri="{FF2B5EF4-FFF2-40B4-BE49-F238E27FC236}">
                <a16:creationId xmlns:a16="http://schemas.microsoft.com/office/drawing/2014/main" id="{B705AB15-92B1-EE08-F640-7B7006CD5E14}"/>
              </a:ext>
            </a:extLst>
          </p:cNvPr>
          <p:cNvPicPr>
            <a:picLocks noChangeAspect="1"/>
          </p:cNvPicPr>
          <p:nvPr/>
        </p:nvPicPr>
        <p:blipFill>
          <a:blip r:embed="rId2"/>
          <a:stretch>
            <a:fillRect/>
          </a:stretch>
        </p:blipFill>
        <p:spPr>
          <a:xfrm>
            <a:off x="11730762" y="209057"/>
            <a:ext cx="1309637" cy="881029"/>
          </a:xfrm>
          <a:prstGeom prst="rect">
            <a:avLst/>
          </a:prstGeom>
        </p:spPr>
      </p:pic>
    </p:spTree>
    <p:extLst>
      <p:ext uri="{BB962C8B-B14F-4D97-AF65-F5344CB8AC3E}">
        <p14:creationId xmlns:p14="http://schemas.microsoft.com/office/powerpoint/2010/main" val="281136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fld id="{404C72D9-F22C-476E-BE22-E9114CCC8A80}" type="slidenum">
              <a:rPr lang="de-DE" smtClean="0"/>
              <a:pPr/>
              <a:t>7</a:t>
            </a:fld>
            <a:endParaRPr lang="de-DE" dirty="0"/>
          </a:p>
        </p:txBody>
      </p:sp>
      <p:sp>
        <p:nvSpPr>
          <p:cNvPr id="14" name="Titel 13"/>
          <p:cNvSpPr>
            <a:spLocks noGrp="1"/>
          </p:cNvSpPr>
          <p:nvPr>
            <p:ph type="title"/>
          </p:nvPr>
        </p:nvSpPr>
        <p:spPr/>
        <p:txBody>
          <a:bodyPr/>
          <a:lstStyle/>
          <a:p>
            <a:r>
              <a:rPr lang="en-US" dirty="0">
                <a:ea typeface="Source Sans Pro"/>
                <a:cs typeface="Arial"/>
              </a:rPr>
              <a:t>More Product / Service Highlights (Optional) </a:t>
            </a:r>
            <a:endParaRPr lang="de-DE" dirty="0"/>
          </a:p>
        </p:txBody>
      </p:sp>
      <p:sp>
        <p:nvSpPr>
          <p:cNvPr id="24" name="Textplatzhalter 23"/>
          <p:cNvSpPr>
            <a:spLocks noGrp="1"/>
          </p:cNvSpPr>
          <p:nvPr>
            <p:ph type="body" sz="quarter" idx="29"/>
          </p:nvPr>
        </p:nvSpPr>
        <p:spPr/>
        <p:txBody>
          <a:bodyPr/>
          <a:lstStyle/>
          <a:p>
            <a:r>
              <a:rPr lang="zh-CN" altLang="en-US" dirty="0">
                <a:latin typeface="思源宋体" panose="02020400000000000000" pitchFamily="18" charset="-122"/>
                <a:ea typeface="思源宋体" panose="02020400000000000000" pitchFamily="18" charset="-122"/>
              </a:rPr>
              <a:t>更多产品</a:t>
            </a:r>
            <a:r>
              <a:rPr lang="en-US" altLang="zh-CN" dirty="0">
                <a:latin typeface="思源宋体" panose="02020400000000000000" pitchFamily="18" charset="-122"/>
                <a:ea typeface="思源宋体" panose="02020400000000000000" pitchFamily="18" charset="-122"/>
              </a:rPr>
              <a:t>/</a:t>
            </a:r>
            <a:r>
              <a:rPr lang="zh-CN" altLang="en-US" dirty="0">
                <a:latin typeface="思源宋体" panose="02020400000000000000" pitchFamily="18" charset="-122"/>
                <a:ea typeface="思源宋体" panose="02020400000000000000" pitchFamily="18" charset="-122"/>
              </a:rPr>
              <a:t>服务亮点（选填</a:t>
            </a:r>
            <a:r>
              <a:rPr lang="zh-CN" altLang="en-US" dirty="0"/>
              <a:t>）</a:t>
            </a:r>
            <a:endParaRPr lang="de-DE" dirty="0"/>
          </a:p>
        </p:txBody>
      </p:sp>
      <p:pic>
        <p:nvPicPr>
          <p:cNvPr id="3" name="图片 2">
            <a:extLst>
              <a:ext uri="{FF2B5EF4-FFF2-40B4-BE49-F238E27FC236}">
                <a16:creationId xmlns:a16="http://schemas.microsoft.com/office/drawing/2014/main" id="{44C1B1C9-190A-08FF-7C7C-861162BAE137}"/>
              </a:ext>
            </a:extLst>
          </p:cNvPr>
          <p:cNvPicPr>
            <a:picLocks noChangeAspect="1"/>
          </p:cNvPicPr>
          <p:nvPr/>
        </p:nvPicPr>
        <p:blipFill>
          <a:blip r:embed="rId2"/>
          <a:stretch>
            <a:fillRect/>
          </a:stretch>
        </p:blipFill>
        <p:spPr>
          <a:xfrm>
            <a:off x="11730762" y="209057"/>
            <a:ext cx="1309637" cy="881029"/>
          </a:xfrm>
          <a:prstGeom prst="rect">
            <a:avLst/>
          </a:prstGeom>
        </p:spPr>
      </p:pic>
    </p:spTree>
    <p:extLst>
      <p:ext uri="{BB962C8B-B14F-4D97-AF65-F5344CB8AC3E}">
        <p14:creationId xmlns:p14="http://schemas.microsoft.com/office/powerpoint/2010/main" val="1150981138"/>
      </p:ext>
    </p:extLst>
  </p:cSld>
  <p:clrMapOvr>
    <a:masterClrMapping/>
  </p:clrMapOvr>
</p:sld>
</file>

<file path=ppt/theme/theme1.xml><?xml version="1.0" encoding="utf-8"?>
<a:theme xmlns:a="http://schemas.openxmlformats.org/drawingml/2006/main" name="AHK Master">
  <a:themeElements>
    <a:clrScheme name="AHK_Farbenset_2019">
      <a:dk1>
        <a:sysClr val="windowText" lastClr="000000"/>
      </a:dk1>
      <a:lt1>
        <a:sysClr val="window" lastClr="FFFFFF"/>
      </a:lt1>
      <a:dk2>
        <a:srgbClr val="003882"/>
      </a:dk2>
      <a:lt2>
        <a:srgbClr val="CCD7E6"/>
      </a:lt2>
      <a:accent1>
        <a:srgbClr val="00A6E3"/>
      </a:accent1>
      <a:accent2>
        <a:srgbClr val="C34343"/>
      </a:accent2>
      <a:accent3>
        <a:srgbClr val="DE8703"/>
      </a:accent3>
      <a:accent4>
        <a:srgbClr val="28AD84"/>
      </a:accent4>
      <a:accent5>
        <a:srgbClr val="FFDE5B"/>
      </a:accent5>
      <a:accent6>
        <a:srgbClr val="F2F3F4"/>
      </a:accent6>
      <a:hlink>
        <a:srgbClr val="003882"/>
      </a:hlink>
      <a:folHlink>
        <a:srgbClr val="CCD7E6"/>
      </a:folHlink>
    </a:clrScheme>
    <a:fontScheme name="AHK_CI">
      <a:majorFont>
        <a:latin typeface="Source Serif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0012DD8608114687CF0FE6B47C2843" ma:contentTypeVersion="14" ma:contentTypeDescription="Create a new document." ma:contentTypeScope="" ma:versionID="4971ad78a50ed11814b9aff5122345ff">
  <xsd:schema xmlns:xsd="http://www.w3.org/2001/XMLSchema" xmlns:xs="http://www.w3.org/2001/XMLSchema" xmlns:p="http://schemas.microsoft.com/office/2006/metadata/properties" xmlns:ns2="46b04f22-779e-49a5-8d39-6677ae1a81bf" xmlns:ns3="94cb121a-ca0e-4bb7-9211-23472beb8499" targetNamespace="http://schemas.microsoft.com/office/2006/metadata/properties" ma:root="true" ma:fieldsID="8176adcc660d62d167cfe0637bb1d1d0" ns2:_="" ns3:_="">
    <xsd:import namespace="46b04f22-779e-49a5-8d39-6677ae1a81bf"/>
    <xsd:import namespace="94cb121a-ca0e-4bb7-9211-23472beb849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b04f22-779e-49a5-8d39-6677ae1a81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0e2ef7-36e6-4ca0-b5de-155fe6cb98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cb121a-ca0e-4bb7-9211-23472beb849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457fbd8-1ae7-494e-8f5b-bf9b0e4700d6}" ma:internalName="TaxCatchAll" ma:showField="CatchAllData" ma:web="94cb121a-ca0e-4bb7-9211-23472beb849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b04f22-779e-49a5-8d39-6677ae1a81bf">
      <Terms xmlns="http://schemas.microsoft.com/office/infopath/2007/PartnerControls"/>
    </lcf76f155ced4ddcb4097134ff3c332f>
    <TaxCatchAll xmlns="94cb121a-ca0e-4bb7-9211-23472beb8499" xsi:nil="true"/>
  </documentManagement>
</p:properties>
</file>

<file path=customXml/itemProps1.xml><?xml version="1.0" encoding="utf-8"?>
<ds:datastoreItem xmlns:ds="http://schemas.openxmlformats.org/officeDocument/2006/customXml" ds:itemID="{CFBC8BB3-54FC-402D-BDF2-77C54E67A8BD}">
  <ds:schemaRefs>
    <ds:schemaRef ds:uri="http://schemas.microsoft.com/sharepoint/v3/contenttype/forms"/>
  </ds:schemaRefs>
</ds:datastoreItem>
</file>

<file path=customXml/itemProps2.xml><?xml version="1.0" encoding="utf-8"?>
<ds:datastoreItem xmlns:ds="http://schemas.openxmlformats.org/officeDocument/2006/customXml" ds:itemID="{0CAA6529-B7B7-496E-88FD-7B71FD16F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b04f22-779e-49a5-8d39-6677ae1a81bf"/>
    <ds:schemaRef ds:uri="94cb121a-ca0e-4bb7-9211-23472beb8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6C6FBB-7A2F-4209-8630-729160FBBF17}">
  <ds:schemaRefs>
    <ds:schemaRef ds:uri="http://schemas.microsoft.com/office/2006/metadata/properties"/>
    <ds:schemaRef ds:uri="http://schemas.microsoft.com/office/infopath/2007/PartnerControls"/>
    <ds:schemaRef ds:uri="46b04f22-779e-49a5-8d39-6677ae1a81bf"/>
    <ds:schemaRef ds:uri="94cb121a-ca0e-4bb7-9211-23472beb8499"/>
  </ds:schemaRefs>
</ds:datastoreItem>
</file>

<file path=docProps/app.xml><?xml version="1.0" encoding="utf-8"?>
<Properties xmlns="http://schemas.openxmlformats.org/officeDocument/2006/extended-properties" xmlns:vt="http://schemas.openxmlformats.org/officeDocument/2006/docPropsVTypes">
  <Template/>
  <TotalTime>0</TotalTime>
  <Words>865</Words>
  <Application>Microsoft Office PowerPoint</Application>
  <PresentationFormat>自定义</PresentationFormat>
  <Paragraphs>104</Paragraphs>
  <Slides>7</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Source Sans Pro</vt:lpstr>
      <vt:lpstr>Arial</vt:lpstr>
      <vt:lpstr>Calibri</vt:lpstr>
      <vt:lpstr>Source Serif Pro</vt:lpstr>
      <vt:lpstr>思源宋体</vt:lpstr>
      <vt:lpstr>Wingdings</vt:lpstr>
      <vt:lpstr>ui-sans-serif</vt:lpstr>
      <vt:lpstr>AHK Master</vt:lpstr>
      <vt:lpstr>PowerPoint 演示文稿</vt:lpstr>
      <vt:lpstr>Award Category – Innovative Sustainability Product </vt:lpstr>
      <vt:lpstr>Award Category – Innovative Sustainability Product </vt:lpstr>
      <vt:lpstr>Product / Service Introduction</vt:lpstr>
      <vt:lpstr>Explanation of Circular Economy Practice </vt:lpstr>
      <vt:lpstr>Overview of Product/Service Lifecycle</vt:lpstr>
      <vt:lpstr>More Product / Service Highlights (Optional)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Sarosh</dc:creator>
  <cp:lastModifiedBy>Vivi Gao</cp:lastModifiedBy>
  <cp:revision>473</cp:revision>
  <dcterms:created xsi:type="dcterms:W3CDTF">2019-04-11T09:35:20Z</dcterms:created>
  <dcterms:modified xsi:type="dcterms:W3CDTF">2023-06-20T01:52:52Z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0x0101007D0012DD8608114687CF0FE6B47C2843</vt:lpwstr>
  </property>
  <property fmtid="{D5CDD505-2E9C-101B-9397-08002B2CF9AE}" pid="3" name="MediaServiceImageTags">
    <vt:lpwstr/>
  </property>
</Properties>
</file>